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8288000" cy="10287000"/>
  <p:notesSz cx="6858000" cy="9144000"/>
  <p:embeddedFontLst>
    <p:embeddedFont>
      <p:font typeface="Interstate 1" panose="020B0604020202020204" charset="0"/>
      <p:regular r:id="rId28"/>
    </p:embeddedFont>
    <p:embeddedFont>
      <p:font typeface="Interstate 2" panose="020B0604020202020204" charset="0"/>
      <p:regular r:id="rId29"/>
    </p:embeddedFont>
    <p:embeddedFont>
      <p:font typeface="Interstate 3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654" autoAdjust="0"/>
  </p:normalViewPr>
  <p:slideViewPr>
    <p:cSldViewPr>
      <p:cViewPr varScale="1">
        <p:scale>
          <a:sx n="90" d="100"/>
          <a:sy n="90" d="100"/>
        </p:scale>
        <p:origin x="34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sha Vergunst" userId="d8134d18-9fe1-4182-9ba8-ba16139d4250" providerId="ADAL" clId="{BB2E8E09-7E6C-4C85-9A88-6C052A6682FF}"/>
    <pc:docChg chg="undo custSel modSld">
      <pc:chgData name="Marsha Vergunst" userId="d8134d18-9fe1-4182-9ba8-ba16139d4250" providerId="ADAL" clId="{BB2E8E09-7E6C-4C85-9A88-6C052A6682FF}" dt="2024-12-17T08:15:27.082" v="155" actId="14100"/>
      <pc:docMkLst>
        <pc:docMk/>
      </pc:docMkLst>
      <pc:sldChg chg="modSp mod">
        <pc:chgData name="Marsha Vergunst" userId="d8134d18-9fe1-4182-9ba8-ba16139d4250" providerId="ADAL" clId="{BB2E8E09-7E6C-4C85-9A88-6C052A6682FF}" dt="2024-12-17T08:04:58.332" v="12" actId="14100"/>
        <pc:sldMkLst>
          <pc:docMk/>
          <pc:sldMk cId="0" sldId="259"/>
        </pc:sldMkLst>
        <pc:grpChg chg="mod">
          <ac:chgData name="Marsha Vergunst" userId="d8134d18-9fe1-4182-9ba8-ba16139d4250" providerId="ADAL" clId="{BB2E8E09-7E6C-4C85-9A88-6C052A6682FF}" dt="2024-12-17T08:04:49.847" v="10" actId="14100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4:24.690" v="0" actId="14100"/>
          <ac:grpSpMkLst>
            <pc:docMk/>
            <pc:sldMk cId="0" sldId="259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4:38.746" v="7" actId="14100"/>
          <ac:grpSpMkLst>
            <pc:docMk/>
            <pc:sldMk cId="0" sldId="259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4:58.332" v="12" actId="14100"/>
          <ac:grpSpMkLst>
            <pc:docMk/>
            <pc:sldMk cId="0" sldId="259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05:23.709" v="17" actId="14100"/>
        <pc:sldMkLst>
          <pc:docMk/>
          <pc:sldMk cId="0" sldId="260"/>
        </pc:sldMkLst>
        <pc:grpChg chg="mod">
          <ac:chgData name="Marsha Vergunst" userId="d8134d18-9fe1-4182-9ba8-ba16139d4250" providerId="ADAL" clId="{BB2E8E09-7E6C-4C85-9A88-6C052A6682FF}" dt="2024-12-17T08:05:19.752" v="16" actId="14100"/>
          <ac:grpSpMkLst>
            <pc:docMk/>
            <pc:sldMk cId="0" sldId="260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5:06.565" v="13" actId="14100"/>
          <ac:grpSpMkLst>
            <pc:docMk/>
            <pc:sldMk cId="0" sldId="260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5:23.709" v="17" actId="14100"/>
          <ac:grpSpMkLst>
            <pc:docMk/>
            <pc:sldMk cId="0" sldId="260"/>
            <ac:grpSpMk id="24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5:11.019" v="14" actId="14100"/>
          <ac:grpSpMkLst>
            <pc:docMk/>
            <pc:sldMk cId="0" sldId="260"/>
            <ac:grpSpMk id="27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05:51.610" v="22" actId="14100"/>
        <pc:sldMkLst>
          <pc:docMk/>
          <pc:sldMk cId="0" sldId="261"/>
        </pc:sldMkLst>
        <pc:grpChg chg="mod">
          <ac:chgData name="Marsha Vergunst" userId="d8134d18-9fe1-4182-9ba8-ba16139d4250" providerId="ADAL" clId="{BB2E8E09-7E6C-4C85-9A88-6C052A6682FF}" dt="2024-12-17T08:05:47.897" v="21" actId="14100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5:30.930" v="18" actId="14100"/>
          <ac:grpSpMkLst>
            <pc:docMk/>
            <pc:sldMk cId="0" sldId="261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5:51.610" v="22" actId="14100"/>
          <ac:grpSpMkLst>
            <pc:docMk/>
            <pc:sldMk cId="0" sldId="261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5:34.417" v="19" actId="14100"/>
          <ac:grpSpMkLst>
            <pc:docMk/>
            <pc:sldMk cId="0" sldId="261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07:00.186" v="27" actId="14100"/>
        <pc:sldMkLst>
          <pc:docMk/>
          <pc:sldMk cId="0" sldId="263"/>
        </pc:sldMkLst>
        <pc:grpChg chg="mod">
          <ac:chgData name="Marsha Vergunst" userId="d8134d18-9fe1-4182-9ba8-ba16139d4250" providerId="ADAL" clId="{BB2E8E09-7E6C-4C85-9A88-6C052A6682FF}" dt="2024-12-17T08:06:56.057" v="26" actId="14100"/>
          <ac:grpSpMkLst>
            <pc:docMk/>
            <pc:sldMk cId="0" sldId="263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6:37.287" v="23" actId="14100"/>
          <ac:grpSpMkLst>
            <pc:docMk/>
            <pc:sldMk cId="0" sldId="263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7:00.186" v="27" actId="14100"/>
          <ac:grpSpMkLst>
            <pc:docMk/>
            <pc:sldMk cId="0" sldId="263"/>
            <ac:grpSpMk id="23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6:41.505" v="24" actId="14100"/>
          <ac:grpSpMkLst>
            <pc:docMk/>
            <pc:sldMk cId="0" sldId="263"/>
            <ac:grpSpMk id="26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07:21.039" v="32" actId="14100"/>
        <pc:sldMkLst>
          <pc:docMk/>
          <pc:sldMk cId="0" sldId="264"/>
        </pc:sldMkLst>
        <pc:grpChg chg="mod">
          <ac:chgData name="Marsha Vergunst" userId="d8134d18-9fe1-4182-9ba8-ba16139d4250" providerId="ADAL" clId="{BB2E8E09-7E6C-4C85-9A88-6C052A6682FF}" dt="2024-12-17T08:07:17.727" v="31" actId="14100"/>
          <ac:grpSpMkLst>
            <pc:docMk/>
            <pc:sldMk cId="0" sldId="264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7:06.912" v="28" actId="14100"/>
          <ac:grpSpMkLst>
            <pc:docMk/>
            <pc:sldMk cId="0" sldId="264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7:21.039" v="32" actId="14100"/>
          <ac:grpSpMkLst>
            <pc:docMk/>
            <pc:sldMk cId="0" sldId="264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7:10.231" v="29" actId="14100"/>
          <ac:grpSpMkLst>
            <pc:docMk/>
            <pc:sldMk cId="0" sldId="264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07:50.020" v="37" actId="14100"/>
        <pc:sldMkLst>
          <pc:docMk/>
          <pc:sldMk cId="0" sldId="265"/>
        </pc:sldMkLst>
        <pc:grpChg chg="mod">
          <ac:chgData name="Marsha Vergunst" userId="d8134d18-9fe1-4182-9ba8-ba16139d4250" providerId="ADAL" clId="{BB2E8E09-7E6C-4C85-9A88-6C052A6682FF}" dt="2024-12-17T08:07:46.806" v="36" actId="14100"/>
          <ac:grpSpMkLst>
            <pc:docMk/>
            <pc:sldMk cId="0" sldId="265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7:29.855" v="33" actId="14100"/>
          <ac:grpSpMkLst>
            <pc:docMk/>
            <pc:sldMk cId="0" sldId="265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7:50.020" v="37" actId="14100"/>
          <ac:grpSpMkLst>
            <pc:docMk/>
            <pc:sldMk cId="0" sldId="265"/>
            <ac:grpSpMk id="2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7:34.149" v="34" actId="14100"/>
          <ac:grpSpMkLst>
            <pc:docMk/>
            <pc:sldMk cId="0" sldId="265"/>
            <ac:grpSpMk id="25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08:16.345" v="42" actId="14100"/>
        <pc:sldMkLst>
          <pc:docMk/>
          <pc:sldMk cId="0" sldId="266"/>
        </pc:sldMkLst>
        <pc:grpChg chg="mod">
          <ac:chgData name="Marsha Vergunst" userId="d8134d18-9fe1-4182-9ba8-ba16139d4250" providerId="ADAL" clId="{BB2E8E09-7E6C-4C85-9A88-6C052A6682FF}" dt="2024-12-17T08:08:12.949" v="41" actId="14100"/>
          <ac:grpSpMkLst>
            <pc:docMk/>
            <pc:sldMk cId="0" sldId="266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8:02.806" v="38" actId="14100"/>
          <ac:grpSpMkLst>
            <pc:docMk/>
            <pc:sldMk cId="0" sldId="266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8:16.345" v="42" actId="14100"/>
          <ac:grpSpMkLst>
            <pc:docMk/>
            <pc:sldMk cId="0" sldId="266"/>
            <ac:grpSpMk id="26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8:06.390" v="39" actId="14100"/>
          <ac:grpSpMkLst>
            <pc:docMk/>
            <pc:sldMk cId="0" sldId="266"/>
            <ac:grpSpMk id="29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09:24.052" v="53" actId="1076"/>
        <pc:sldMkLst>
          <pc:docMk/>
          <pc:sldMk cId="0" sldId="268"/>
        </pc:sldMkLst>
        <pc:spChg chg="mod">
          <ac:chgData name="Marsha Vergunst" userId="d8134d18-9fe1-4182-9ba8-ba16139d4250" providerId="ADAL" clId="{BB2E8E09-7E6C-4C85-9A88-6C052A6682FF}" dt="2024-12-17T08:08:38.367" v="43" actId="14100"/>
          <ac:spMkLst>
            <pc:docMk/>
            <pc:sldMk cId="0" sldId="268"/>
            <ac:spMk id="2" creationId="{00000000-0000-0000-0000-000000000000}"/>
          </ac:spMkLst>
        </pc:spChg>
        <pc:grpChg chg="mod">
          <ac:chgData name="Marsha Vergunst" userId="d8134d18-9fe1-4182-9ba8-ba16139d4250" providerId="ADAL" clId="{BB2E8E09-7E6C-4C85-9A88-6C052A6682FF}" dt="2024-12-17T08:08:49.811" v="45" actId="14100"/>
          <ac:grpSpMkLst>
            <pc:docMk/>
            <pc:sldMk cId="0" sldId="268"/>
            <ac:grpSpMk id="3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09:24.052" v="53" actId="1076"/>
          <ac:grpSpMkLst>
            <pc:docMk/>
            <pc:sldMk cId="0" sldId="268"/>
            <ac:grpSpMk id="18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10:53.978" v="99" actId="14100"/>
        <pc:sldMkLst>
          <pc:docMk/>
          <pc:sldMk cId="0" sldId="270"/>
        </pc:sldMkLst>
        <pc:grpChg chg="mod">
          <ac:chgData name="Marsha Vergunst" userId="d8134d18-9fe1-4182-9ba8-ba16139d4250" providerId="ADAL" clId="{BB2E8E09-7E6C-4C85-9A88-6C052A6682FF}" dt="2024-12-17T08:10:37.637" v="95" actId="14100"/>
          <ac:grpSpMkLst>
            <pc:docMk/>
            <pc:sldMk cId="0" sldId="270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0:50.153" v="98" actId="14100"/>
          <ac:grpSpMkLst>
            <pc:docMk/>
            <pc:sldMk cId="0" sldId="270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0:53.978" v="99" actId="14100"/>
          <ac:grpSpMkLst>
            <pc:docMk/>
            <pc:sldMk cId="0" sldId="270"/>
            <ac:grpSpMk id="24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0:43.630" v="97" actId="14100"/>
          <ac:grpSpMkLst>
            <pc:docMk/>
            <pc:sldMk cId="0" sldId="270"/>
            <ac:grpSpMk id="27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11:21.800" v="107" actId="14100"/>
        <pc:sldMkLst>
          <pc:docMk/>
          <pc:sldMk cId="0" sldId="271"/>
        </pc:sldMkLst>
        <pc:grpChg chg="mod">
          <ac:chgData name="Marsha Vergunst" userId="d8134d18-9fe1-4182-9ba8-ba16139d4250" providerId="ADAL" clId="{BB2E8E09-7E6C-4C85-9A88-6C052A6682FF}" dt="2024-12-17T08:11:16.136" v="105" actId="14100"/>
          <ac:grpSpMkLst>
            <pc:docMk/>
            <pc:sldMk cId="0" sldId="271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1:00.757" v="100" actId="14100"/>
          <ac:grpSpMkLst>
            <pc:docMk/>
            <pc:sldMk cId="0" sldId="271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1:21.800" v="107" actId="14100"/>
          <ac:grpSpMkLst>
            <pc:docMk/>
            <pc:sldMk cId="0" sldId="271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1:07.539" v="103" actId="14100"/>
          <ac:grpSpMkLst>
            <pc:docMk/>
            <pc:sldMk cId="0" sldId="271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12:01.357" v="113" actId="14100"/>
        <pc:sldMkLst>
          <pc:docMk/>
          <pc:sldMk cId="0" sldId="272"/>
        </pc:sldMkLst>
        <pc:grpChg chg="mod">
          <ac:chgData name="Marsha Vergunst" userId="d8134d18-9fe1-4182-9ba8-ba16139d4250" providerId="ADAL" clId="{BB2E8E09-7E6C-4C85-9A88-6C052A6682FF}" dt="2024-12-17T08:11:55.096" v="111" actId="14100"/>
          <ac:grpSpMkLst>
            <pc:docMk/>
            <pc:sldMk cId="0" sldId="272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1:44.861" v="108" actId="14100"/>
          <ac:grpSpMkLst>
            <pc:docMk/>
            <pc:sldMk cId="0" sldId="272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2:01.357" v="113" actId="14100"/>
          <ac:grpSpMkLst>
            <pc:docMk/>
            <pc:sldMk cId="0" sldId="272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1:48.233" v="109" actId="14100"/>
          <ac:grpSpMkLst>
            <pc:docMk/>
            <pc:sldMk cId="0" sldId="272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12:43.725" v="119" actId="14100"/>
        <pc:sldMkLst>
          <pc:docMk/>
          <pc:sldMk cId="0" sldId="273"/>
        </pc:sldMkLst>
        <pc:grpChg chg="mod">
          <ac:chgData name="Marsha Vergunst" userId="d8134d18-9fe1-4182-9ba8-ba16139d4250" providerId="ADAL" clId="{BB2E8E09-7E6C-4C85-9A88-6C052A6682FF}" dt="2024-12-17T08:12:28.371" v="115" actId="14100"/>
          <ac:grpSpMkLst>
            <pc:docMk/>
            <pc:sldMk cId="0" sldId="273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2:39.528" v="118" actId="14100"/>
          <ac:grpSpMkLst>
            <pc:docMk/>
            <pc:sldMk cId="0" sldId="273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2:33.757" v="117" actId="14100"/>
          <ac:grpSpMkLst>
            <pc:docMk/>
            <pc:sldMk cId="0" sldId="273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2:43.725" v="119" actId="14100"/>
          <ac:grpSpMkLst>
            <pc:docMk/>
            <pc:sldMk cId="0" sldId="273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13:10.956" v="126" actId="14100"/>
        <pc:sldMkLst>
          <pc:docMk/>
          <pc:sldMk cId="0" sldId="274"/>
        </pc:sldMkLst>
        <pc:spChg chg="mod">
          <ac:chgData name="Marsha Vergunst" userId="d8134d18-9fe1-4182-9ba8-ba16139d4250" providerId="ADAL" clId="{BB2E8E09-7E6C-4C85-9A88-6C052A6682FF}" dt="2024-12-17T08:13:08.190" v="125" actId="14100"/>
          <ac:spMkLst>
            <pc:docMk/>
            <pc:sldMk cId="0" sldId="274"/>
            <ac:spMk id="12" creationId="{00000000-0000-0000-0000-000000000000}"/>
          </ac:spMkLst>
        </pc:spChg>
        <pc:grpChg chg="mod">
          <ac:chgData name="Marsha Vergunst" userId="d8134d18-9fe1-4182-9ba8-ba16139d4250" providerId="ADAL" clId="{BB2E8E09-7E6C-4C85-9A88-6C052A6682FF}" dt="2024-12-17T08:13:02.686" v="123" actId="14100"/>
          <ac:grpSpMkLst>
            <pc:docMk/>
            <pc:sldMk cId="0" sldId="274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2:51.254" v="120" actId="14100"/>
          <ac:grpSpMkLst>
            <pc:docMk/>
            <pc:sldMk cId="0" sldId="274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3:10.956" v="126" actId="14100"/>
          <ac:grpSpMkLst>
            <pc:docMk/>
            <pc:sldMk cId="0" sldId="274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2:55.295" v="121" actId="14100"/>
          <ac:grpSpMkLst>
            <pc:docMk/>
            <pc:sldMk cId="0" sldId="274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13:36.581" v="132" actId="14100"/>
        <pc:sldMkLst>
          <pc:docMk/>
          <pc:sldMk cId="0" sldId="275"/>
        </pc:sldMkLst>
        <pc:grpChg chg="mod">
          <ac:chgData name="Marsha Vergunst" userId="d8134d18-9fe1-4182-9ba8-ba16139d4250" providerId="ADAL" clId="{BB2E8E09-7E6C-4C85-9A88-6C052A6682FF}" dt="2024-12-17T08:13:36.581" v="132" actId="14100"/>
          <ac:grpSpMkLst>
            <pc:docMk/>
            <pc:sldMk cId="0" sldId="275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3:18.097" v="127" actId="14100"/>
          <ac:grpSpMkLst>
            <pc:docMk/>
            <pc:sldMk cId="0" sldId="275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3:28.938" v="130" actId="14100"/>
          <ac:grpSpMkLst>
            <pc:docMk/>
            <pc:sldMk cId="0" sldId="275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3:21.254" v="128" actId="14100"/>
          <ac:grpSpMkLst>
            <pc:docMk/>
            <pc:sldMk cId="0" sldId="275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14:18.615" v="141" actId="14100"/>
        <pc:sldMkLst>
          <pc:docMk/>
          <pc:sldMk cId="0" sldId="276"/>
        </pc:sldMkLst>
        <pc:spChg chg="mod">
          <ac:chgData name="Marsha Vergunst" userId="d8134d18-9fe1-4182-9ba8-ba16139d4250" providerId="ADAL" clId="{BB2E8E09-7E6C-4C85-9A88-6C052A6682FF}" dt="2024-12-17T08:10:20.252" v="93" actId="20577"/>
          <ac:spMkLst>
            <pc:docMk/>
            <pc:sldMk cId="0" sldId="276"/>
            <ac:spMk id="11" creationId="{00000000-0000-0000-0000-000000000000}"/>
          </ac:spMkLst>
        </pc:spChg>
        <pc:grpChg chg="mod">
          <ac:chgData name="Marsha Vergunst" userId="d8134d18-9fe1-4182-9ba8-ba16139d4250" providerId="ADAL" clId="{BB2E8E09-7E6C-4C85-9A88-6C052A6682FF}" dt="2024-12-17T08:13:59.827" v="136" actId="14100"/>
          <ac:grpSpMkLst>
            <pc:docMk/>
            <pc:sldMk cId="0" sldId="276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3:50.185" v="133" actId="14100"/>
          <ac:grpSpMkLst>
            <pc:docMk/>
            <pc:sldMk cId="0" sldId="276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3:53.447" v="134" actId="14100"/>
          <ac:grpSpMkLst>
            <pc:docMk/>
            <pc:sldMk cId="0" sldId="276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4:18.615" v="141" actId="14100"/>
          <ac:grpSpMkLst>
            <pc:docMk/>
            <pc:sldMk cId="0" sldId="276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14:52.042" v="147" actId="14100"/>
        <pc:sldMkLst>
          <pc:docMk/>
          <pc:sldMk cId="0" sldId="277"/>
        </pc:sldMkLst>
        <pc:grpChg chg="mod">
          <ac:chgData name="Marsha Vergunst" userId="d8134d18-9fe1-4182-9ba8-ba16139d4250" providerId="ADAL" clId="{BB2E8E09-7E6C-4C85-9A88-6C052A6682FF}" dt="2024-12-17T08:14:39.518" v="145" actId="14100"/>
          <ac:grpSpMkLst>
            <pc:docMk/>
            <pc:sldMk cId="0" sldId="277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4:27.884" v="142" actId="14100"/>
          <ac:grpSpMkLst>
            <pc:docMk/>
            <pc:sldMk cId="0" sldId="277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4:31.050" v="143" actId="14100"/>
          <ac:grpSpMkLst>
            <pc:docMk/>
            <pc:sldMk cId="0" sldId="277"/>
            <ac:grpSpMk id="16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4:52.042" v="147" actId="14100"/>
          <ac:grpSpMkLst>
            <pc:docMk/>
            <pc:sldMk cId="0" sldId="277"/>
            <ac:grpSpMk id="19" creationId="{00000000-0000-0000-0000-000000000000}"/>
          </ac:grpSpMkLst>
        </pc:grpChg>
      </pc:sldChg>
      <pc:sldChg chg="modSp mod">
        <pc:chgData name="Marsha Vergunst" userId="d8134d18-9fe1-4182-9ba8-ba16139d4250" providerId="ADAL" clId="{BB2E8E09-7E6C-4C85-9A88-6C052A6682FF}" dt="2024-12-17T08:15:27.082" v="155" actId="14100"/>
        <pc:sldMkLst>
          <pc:docMk/>
          <pc:sldMk cId="0" sldId="278"/>
        </pc:sldMkLst>
        <pc:spChg chg="mod">
          <ac:chgData name="Marsha Vergunst" userId="d8134d18-9fe1-4182-9ba8-ba16139d4250" providerId="ADAL" clId="{BB2E8E09-7E6C-4C85-9A88-6C052A6682FF}" dt="2024-12-17T08:15:07.238" v="149" actId="1076"/>
          <ac:spMkLst>
            <pc:docMk/>
            <pc:sldMk cId="0" sldId="278"/>
            <ac:spMk id="2" creationId="{00000000-0000-0000-0000-000000000000}"/>
          </ac:spMkLst>
        </pc:spChg>
        <pc:grpChg chg="mod">
          <ac:chgData name="Marsha Vergunst" userId="d8134d18-9fe1-4182-9ba8-ba16139d4250" providerId="ADAL" clId="{BB2E8E09-7E6C-4C85-9A88-6C052A6682FF}" dt="2024-12-17T08:15:21.874" v="153" actId="14100"/>
          <ac:grpSpMkLst>
            <pc:docMk/>
            <pc:sldMk cId="0" sldId="278"/>
            <ac:grpSpMk id="3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5:10.829" v="150" actId="14100"/>
          <ac:grpSpMkLst>
            <pc:docMk/>
            <pc:sldMk cId="0" sldId="278"/>
            <ac:grpSpMk id="6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5:15.919" v="151" actId="14100"/>
          <ac:grpSpMkLst>
            <pc:docMk/>
            <pc:sldMk cId="0" sldId="278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BB2E8E09-7E6C-4C85-9A88-6C052A6682FF}" dt="2024-12-17T08:15:27.082" v="155" actId="14100"/>
          <ac:grpSpMkLst>
            <pc:docMk/>
            <pc:sldMk cId="0" sldId="278"/>
            <ac:grpSpMk id="15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4S75hUuTNc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0"/>
              </a:srgbClr>
            </a:gs>
            <a:gs pos="50000">
              <a:srgbClr val="FF8C00">
                <a:alpha val="100000"/>
              </a:srgbClr>
            </a:gs>
            <a:gs pos="100000">
              <a:srgbClr val="FF8C0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8682" y="-1431818"/>
            <a:ext cx="13150636" cy="13150636"/>
          </a:xfrm>
          <a:custGeom>
            <a:avLst/>
            <a:gdLst/>
            <a:ahLst/>
            <a:cxnLst/>
            <a:rect l="l" t="t" r="r" b="b"/>
            <a:pathLst>
              <a:path w="13150636" h="13150636">
                <a:moveTo>
                  <a:pt x="0" y="0"/>
                </a:moveTo>
                <a:lnTo>
                  <a:pt x="13150636" y="0"/>
                </a:lnTo>
                <a:lnTo>
                  <a:pt x="13150636" y="13150636"/>
                </a:lnTo>
                <a:lnTo>
                  <a:pt x="0" y="13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426029" y="2658642"/>
            <a:ext cx="4147519" cy="2292379"/>
          </a:xfrm>
          <a:custGeom>
            <a:avLst/>
            <a:gdLst/>
            <a:ahLst/>
            <a:cxnLst/>
            <a:rect l="l" t="t" r="r" b="b"/>
            <a:pathLst>
              <a:path w="4147519" h="2292379">
                <a:moveTo>
                  <a:pt x="0" y="0"/>
                </a:moveTo>
                <a:lnTo>
                  <a:pt x="4147519" y="0"/>
                </a:lnTo>
                <a:lnTo>
                  <a:pt x="4147519" y="2292379"/>
                </a:lnTo>
                <a:lnTo>
                  <a:pt x="0" y="2292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6713684" y="2551234"/>
            <a:ext cx="4421471" cy="2487078"/>
          </a:xfrm>
          <a:custGeom>
            <a:avLst/>
            <a:gdLst/>
            <a:ahLst/>
            <a:cxnLst/>
            <a:rect l="l" t="t" r="r" b="b"/>
            <a:pathLst>
              <a:path w="4421471" h="2487078">
                <a:moveTo>
                  <a:pt x="0" y="0"/>
                </a:moveTo>
                <a:lnTo>
                  <a:pt x="4421471" y="0"/>
                </a:lnTo>
                <a:lnTo>
                  <a:pt x="4421471" y="2487078"/>
                </a:lnTo>
                <a:lnTo>
                  <a:pt x="0" y="2487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>
            <a:off x="11989867" y="2760749"/>
            <a:ext cx="5269433" cy="2068048"/>
          </a:xfrm>
          <a:custGeom>
            <a:avLst/>
            <a:gdLst/>
            <a:ahLst/>
            <a:cxnLst/>
            <a:rect l="l" t="t" r="r" b="b"/>
            <a:pathLst>
              <a:path w="5269433" h="2068048">
                <a:moveTo>
                  <a:pt x="0" y="0"/>
                </a:moveTo>
                <a:lnTo>
                  <a:pt x="5269433" y="0"/>
                </a:lnTo>
                <a:lnTo>
                  <a:pt x="5269433" y="2068048"/>
                </a:lnTo>
                <a:lnTo>
                  <a:pt x="0" y="2068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>
            <a:off x="1028700" y="6169639"/>
            <a:ext cx="5168819" cy="2244356"/>
          </a:xfrm>
          <a:custGeom>
            <a:avLst/>
            <a:gdLst/>
            <a:ahLst/>
            <a:cxnLst/>
            <a:rect l="l" t="t" r="r" b="b"/>
            <a:pathLst>
              <a:path w="5168819" h="2244356">
                <a:moveTo>
                  <a:pt x="0" y="0"/>
                </a:moveTo>
                <a:lnTo>
                  <a:pt x="5168819" y="0"/>
                </a:lnTo>
                <a:lnTo>
                  <a:pt x="5168819" y="2244355"/>
                </a:lnTo>
                <a:lnTo>
                  <a:pt x="0" y="22443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3"/>
          <p:cNvSpPr txBox="1"/>
          <p:nvPr/>
        </p:nvSpPr>
        <p:spPr>
          <a:xfrm>
            <a:off x="1852731" y="8608142"/>
            <a:ext cx="352075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Actieve of passieve tillift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560675" y="6247982"/>
            <a:ext cx="2127816" cy="2087669"/>
          </a:xfrm>
          <a:custGeom>
            <a:avLst/>
            <a:gdLst/>
            <a:ahLst/>
            <a:cxnLst/>
            <a:rect l="l" t="t" r="r" b="b"/>
            <a:pathLst>
              <a:path w="2127816" h="2087669">
                <a:moveTo>
                  <a:pt x="0" y="0"/>
                </a:moveTo>
                <a:lnTo>
                  <a:pt x="2127816" y="0"/>
                </a:lnTo>
                <a:lnTo>
                  <a:pt x="2127816" y="2087669"/>
                </a:lnTo>
                <a:lnTo>
                  <a:pt x="0" y="20876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7552654" y="6090093"/>
            <a:ext cx="2743531" cy="2403447"/>
          </a:xfrm>
          <a:custGeom>
            <a:avLst/>
            <a:gdLst/>
            <a:ahLst/>
            <a:cxnLst/>
            <a:rect l="l" t="t" r="r" b="b"/>
            <a:pathLst>
              <a:path w="2743531" h="2403447">
                <a:moveTo>
                  <a:pt x="0" y="0"/>
                </a:moveTo>
                <a:lnTo>
                  <a:pt x="2743531" y="0"/>
                </a:lnTo>
                <a:lnTo>
                  <a:pt x="2743531" y="2403447"/>
                </a:lnTo>
                <a:lnTo>
                  <a:pt x="0" y="24034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0" y="1383393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Hulpmiddelen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0605" y="5036746"/>
            <a:ext cx="4718368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Een met eigen stem uitgevoerde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spraakcomputer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37166" y="5255821"/>
            <a:ext cx="1774508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Douchestoel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98641" y="5255821"/>
            <a:ext cx="365188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Non invasieve beademing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03700" y="8608142"/>
            <a:ext cx="1441768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EVO spalk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44590" y="8608142"/>
            <a:ext cx="2359660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Aangepast toilet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9" name="Group 9"/>
          <p:cNvGrpSpPr/>
          <p:nvPr/>
        </p:nvGrpSpPr>
        <p:grpSpPr>
          <a:xfrm>
            <a:off x="777909" y="2622427"/>
            <a:ext cx="4957909" cy="3086100"/>
            <a:chOff x="0" y="0"/>
            <a:chExt cx="130578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67033" y="2904367"/>
            <a:ext cx="4579661" cy="24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603820"/>
            <a:ext cx="16230600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5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301391" y="2567668"/>
            <a:ext cx="4957909" cy="3086100"/>
            <a:chOff x="0" y="0"/>
            <a:chExt cx="1305787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846873" y="6115712"/>
            <a:ext cx="4957909" cy="3086100"/>
            <a:chOff x="0" y="0"/>
            <a:chExt cx="1305787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83218" y="6115712"/>
            <a:ext cx="4957909" cy="3086100"/>
            <a:chOff x="0" y="0"/>
            <a:chExt cx="1305787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490515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72342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35997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42088" y="-1038438"/>
            <a:ext cx="21738442" cy="11376451"/>
          </a:xfrm>
          <a:custGeom>
            <a:avLst/>
            <a:gdLst/>
            <a:ahLst/>
            <a:cxnLst/>
            <a:rect l="l" t="t" r="r" b="b"/>
            <a:pathLst>
              <a:path w="21738442" h="11376451">
                <a:moveTo>
                  <a:pt x="0" y="0"/>
                </a:moveTo>
                <a:lnTo>
                  <a:pt x="21738443" y="0"/>
                </a:lnTo>
                <a:lnTo>
                  <a:pt x="21738443" y="11376451"/>
                </a:lnTo>
                <a:lnTo>
                  <a:pt x="0" y="11376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857750"/>
            <a:ext cx="18288000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32532" y="371240"/>
            <a:ext cx="10976532" cy="9630035"/>
          </a:xfrm>
          <a:custGeom>
            <a:avLst/>
            <a:gdLst/>
            <a:ahLst/>
            <a:cxnLst/>
            <a:rect l="l" t="t" r="r" b="b"/>
            <a:pathLst>
              <a:path w="11385497" h="9630035">
                <a:moveTo>
                  <a:pt x="0" y="0"/>
                </a:moveTo>
                <a:lnTo>
                  <a:pt x="11385497" y="0"/>
                </a:lnTo>
                <a:lnTo>
                  <a:pt x="11385497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9225" r="-17647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-1832533" y="9898071"/>
            <a:ext cx="9139206" cy="388929"/>
            <a:chOff x="0" y="0"/>
            <a:chExt cx="5336596" cy="724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02903" y="2674962"/>
            <a:ext cx="7156397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50857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02903" y="8039125"/>
            <a:ext cx="715639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02903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346258" y="0"/>
            <a:ext cx="15338381" cy="371240"/>
            <a:chOff x="0" y="0"/>
            <a:chExt cx="8041697" cy="1946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85000" y="9898071"/>
            <a:ext cx="11277600" cy="405230"/>
            <a:chOff x="0" y="0"/>
            <a:chExt cx="8041697" cy="3892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3540740"/>
          </a:xfrm>
          <a:custGeom>
            <a:avLst/>
            <a:gdLst/>
            <a:ahLst/>
            <a:cxnLst/>
            <a:rect l="l" t="t" r="r" b="b"/>
            <a:pathLst>
              <a:path w="18288000" h="13540740">
                <a:moveTo>
                  <a:pt x="0" y="0"/>
                </a:moveTo>
                <a:lnTo>
                  <a:pt x="18288000" y="0"/>
                </a:lnTo>
                <a:lnTo>
                  <a:pt x="18288000" y="13540740"/>
                </a:lnTo>
                <a:lnTo>
                  <a:pt x="0" y="1354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90902"/>
            <a:ext cx="18288000" cy="162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60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028700" y="1837418"/>
            <a:ext cx="7571529" cy="5044531"/>
          </a:xfrm>
          <a:custGeom>
            <a:avLst/>
            <a:gdLst/>
            <a:ahLst/>
            <a:cxnLst/>
            <a:rect l="l" t="t" r="r" b="b"/>
            <a:pathLst>
              <a:path w="7571529" h="5044531">
                <a:moveTo>
                  <a:pt x="0" y="0"/>
                </a:moveTo>
                <a:lnTo>
                  <a:pt x="7571529" y="0"/>
                </a:lnTo>
                <a:lnTo>
                  <a:pt x="7571529" y="5044531"/>
                </a:lnTo>
                <a:lnTo>
                  <a:pt x="0" y="50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" b="-9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968057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4" y="0"/>
                </a:lnTo>
                <a:lnTo>
                  <a:pt x="1501794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>
            <a:off x="303153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>
            <a:off x="509530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>
            <a:off x="715907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>
            <a:off x="2488901" y="7659489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02903" y="2778150"/>
            <a:ext cx="6708443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550857" y="2778150"/>
            <a:ext cx="6708443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krijgen een reeks van 5 foto's te zien. Elke foto is 30 seconden zichtbaar.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Noem alle woorden op die in jullie opkomen en waar dit dit mee associeert. Eén iemand noteert alle woorden op een A4-papier.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Deze woorden heb je straks nodig bij de brainstorm over actie-ideeën.</a:t>
            </a:r>
          </a:p>
        </p:txBody>
      </p:sp>
      <p:sp>
        <p:nvSpPr>
          <p:cNvPr id="18" name="Freeform 18"/>
          <p:cNvSpPr/>
          <p:nvPr/>
        </p:nvSpPr>
        <p:spPr>
          <a:xfrm>
            <a:off x="4583101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6644728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TextBox 20"/>
          <p:cNvSpPr txBox="1"/>
          <p:nvPr/>
        </p:nvSpPr>
        <p:spPr>
          <a:xfrm>
            <a:off x="1335652" y="7507469"/>
            <a:ext cx="766604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groente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28106" y="7507469"/>
            <a:ext cx="708660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gezond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70762" y="7507469"/>
            <a:ext cx="75088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sporten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76562" y="7507469"/>
            <a:ext cx="72294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voetbal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7" r="-386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60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3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89" r="-798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70820"/>
            <a:ext cx="11226256" cy="425743"/>
            <a:chOff x="0" y="-28575"/>
            <a:chExt cx="8041697" cy="446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417845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65800"/>
            <a:ext cx="18288000" cy="12152800"/>
          </a:xfrm>
          <a:custGeom>
            <a:avLst/>
            <a:gdLst/>
            <a:ahLst/>
            <a:cxnLst/>
            <a:rect l="l" t="t" r="r" b="b"/>
            <a:pathLst>
              <a:path w="18288000" h="12152800">
                <a:moveTo>
                  <a:pt x="0" y="0"/>
                </a:moveTo>
                <a:lnTo>
                  <a:pt x="18288000" y="0"/>
                </a:lnTo>
                <a:lnTo>
                  <a:pt x="18288000" y="12152800"/>
                </a:lnTo>
                <a:lnTo>
                  <a:pt x="0" y="1215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269" t="-2512" r="-2199" b="-329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-2033165" y="5786447"/>
            <a:ext cx="22354331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44577" y="7107725"/>
            <a:ext cx="9198846" cy="10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5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0" y="1383393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778150"/>
            <a:ext cx="15782646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/>
          </a:p>
          <a:p>
            <a:pPr algn="l">
              <a:lnSpc>
                <a:spcPts val="3499"/>
              </a:lnSpc>
            </a:pPr>
            <a:endParaRPr/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79783" y="2778150"/>
            <a:ext cx="15779517" cy="57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Interstate 3"/>
              </a:rPr>
              <a:t>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krijgt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nu 10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minuten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tijd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om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actie-ideeën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bedenken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om geld in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zamelen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Doe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als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volgt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: 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Gebruik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die 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hebt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opgeschreven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Om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eerder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gebruikte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voorbeeld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blijven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:  </a:t>
            </a: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bloemkool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groente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gezond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sportschool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spieren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Kies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uit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dat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jou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meest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aanspreekt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Bijvoorbeeld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: ‘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’.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Probeer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rondom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acties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bedenken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Bijvoorbeeld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‘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’: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voetbaltoernooi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in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nacht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Voetballen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met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bejaarden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Tienduizend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keer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hooghouden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Schrijf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actie-ideeën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op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post-it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Schrijf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ze zo op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dat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anderen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ze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zonder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context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kunnen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begrijpen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9" name="Group 9"/>
          <p:cNvGrpSpPr/>
          <p:nvPr/>
        </p:nvGrpSpPr>
        <p:grpSpPr>
          <a:xfrm>
            <a:off x="1028700" y="2882925"/>
            <a:ext cx="7113318" cy="5020092"/>
            <a:chOff x="0" y="0"/>
            <a:chExt cx="9484424" cy="66934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4424" cy="6693456"/>
            </a:xfrm>
            <a:custGeom>
              <a:avLst/>
              <a:gdLst/>
              <a:ahLst/>
              <a:cxnLst/>
              <a:rect l="l" t="t" r="r" b="b"/>
              <a:pathLst>
                <a:path w="9484424" h="6693456">
                  <a:moveTo>
                    <a:pt x="0" y="0"/>
                  </a:moveTo>
                  <a:lnTo>
                    <a:pt x="9484424" y="0"/>
                  </a:lnTo>
                  <a:lnTo>
                    <a:pt x="9484424" y="6693456"/>
                  </a:lnTo>
                  <a:lnTo>
                    <a:pt x="0" y="6693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0848" b="-20848"/>
              </a:stretch>
            </a:blipFill>
          </p:spPr>
          <p:txBody>
            <a:bodyPr/>
            <a:lstStyle/>
            <a:p>
              <a:endParaRPr lang="nl-NL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3549567" y="5527504"/>
              <a:ext cx="567892" cy="589223"/>
              <a:chOff x="0" y="0"/>
              <a:chExt cx="112176" cy="1163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2176" cy="116390"/>
              </a:xfrm>
              <a:custGeom>
                <a:avLst/>
                <a:gdLst/>
                <a:ahLst/>
                <a:cxnLst/>
                <a:rect l="l" t="t" r="r" b="b"/>
                <a:pathLst>
                  <a:path w="112176" h="116390">
                    <a:moveTo>
                      <a:pt x="0" y="0"/>
                    </a:moveTo>
                    <a:lnTo>
                      <a:pt x="112176" y="0"/>
                    </a:lnTo>
                    <a:lnTo>
                      <a:pt x="112176" y="116390"/>
                    </a:lnTo>
                    <a:lnTo>
                      <a:pt x="0" y="116390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04775"/>
                <a:ext cx="112176" cy="2211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8346258" y="1359992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02903" y="2778150"/>
            <a:ext cx="7156397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vijf punten (stickers) die je plakt bij de ideeën van anderen die jij het best vindt.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1"/>
              </a:rPr>
              <a:t>Welke ideeën hebben de meeste punten?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1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drie ideeën met de hoogste score worden klassikaal verder toegelicht door degene die het idee heeft bedacht.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010"/>
            <a:ext cx="9663743" cy="10449539"/>
          </a:xfrm>
          <a:custGeom>
            <a:avLst/>
            <a:gdLst/>
            <a:ahLst/>
            <a:cxnLst/>
            <a:rect l="l" t="t" r="r" b="b"/>
            <a:pathLst>
              <a:path w="9663743" h="10449539">
                <a:moveTo>
                  <a:pt x="0" y="0"/>
                </a:moveTo>
                <a:lnTo>
                  <a:pt x="9663743" y="0"/>
                </a:lnTo>
                <a:lnTo>
                  <a:pt x="9663743" y="10449538"/>
                </a:lnTo>
                <a:lnTo>
                  <a:pt x="0" y="10449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4" t="-20335" b="-21068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-1" y="9898071"/>
            <a:ext cx="7306674" cy="572478"/>
            <a:chOff x="0" y="0"/>
            <a:chExt cx="5336596" cy="724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10710840" y="1383393"/>
            <a:ext cx="654846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10840" y="3472543"/>
            <a:ext cx="6548460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markt, sportwedstrijd, talentenjacht of marathon te organiseren.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zangoptreden, pubquiz, bingoavond of filmavond te houden met de studie.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61745" y="9898072"/>
            <a:ext cx="11226256" cy="572478"/>
            <a:chOff x="0" y="0"/>
            <a:chExt cx="8041697" cy="389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67168" y="-1704085"/>
            <a:ext cx="20369518" cy="13695169"/>
          </a:xfrm>
          <a:custGeom>
            <a:avLst/>
            <a:gdLst/>
            <a:ahLst/>
            <a:cxnLst/>
            <a:rect l="l" t="t" r="r" b="b"/>
            <a:pathLst>
              <a:path w="20369518" h="13695169">
                <a:moveTo>
                  <a:pt x="0" y="0"/>
                </a:moveTo>
                <a:lnTo>
                  <a:pt x="20369518" y="0"/>
                </a:lnTo>
                <a:lnTo>
                  <a:pt x="20369518" y="13695170"/>
                </a:lnTo>
                <a:lnTo>
                  <a:pt x="0" y="1369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7912" t="-41115" r="-31119" b="-1653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6362700"/>
            <a:ext cx="18288000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1383393"/>
            <a:ext cx="811530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Over de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ziekte 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472543"/>
            <a:ext cx="8115300" cy="577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(Amyotrofishe Laterale Sclerose) en dezelfde soort ziekten PSMA en PLS.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Elk jaar overlijden er 500 patiënten en komen er 500 bij​.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8346258" y="0"/>
            <a:ext cx="9941742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2110468"/>
            <a:ext cx="8115300" cy="693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  <a:endParaRPr lang="en-US" sz="2700">
              <a:solidFill>
                <a:srgbClr val="000000"/>
              </a:solidFill>
              <a:latin typeface="Interstate 1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055130" y="4129297"/>
            <a:ext cx="293040" cy="256410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055130" y="5501433"/>
            <a:ext cx="293040" cy="256410"/>
            <a:chOff x="0" y="0"/>
            <a:chExt cx="812800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055130" y="6872268"/>
            <a:ext cx="293040" cy="256410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055130" y="7817336"/>
            <a:ext cx="293040" cy="256410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36022" y="2574767"/>
            <a:ext cx="5425722" cy="5137465"/>
          </a:xfrm>
          <a:custGeom>
            <a:avLst/>
            <a:gdLst/>
            <a:ahLst/>
            <a:cxnLst/>
            <a:rect l="l" t="t" r="r" b="b"/>
            <a:pathLst>
              <a:path w="5425722" h="5137465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3" r="-33463" b="-1373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4" name="Group 24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1383393"/>
            <a:ext cx="811530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Van symptomen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naar diagnose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472543"/>
            <a:ext cx="8115300" cy="581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Symptomen: in het begin vaak nog niet zo duidelijk of ernstig aanwezig. Bijvoorbeeld: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Zwakker wordende spieren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Stijfheid, spierkrampen en vermindering kracht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Vermindering van spraak en slikvermogen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Problemen met ademhalen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Diagnose: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stellen van de diagnose is lastig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Er worden veel onderzoeken gedaan om andere ziektes uit te sluiten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2662291" cy="421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89871" y="158300"/>
              <a:ext cx="11455400" cy="1201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>
                  <a:solidFill>
                    <a:srgbClr val="FFFFFF"/>
                  </a:solidFill>
                  <a:latin typeface="Interstate 1"/>
                  <a:hlinkClick r:id="rId4" tooltip="https://youtu.be/4S75hUuTNcI"/>
                </a:rPr>
                <a:t>Bekijk het verhaal van Geert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7685550" y="3516926"/>
            <a:ext cx="2756916" cy="4114800"/>
          </a:xfrm>
          <a:custGeom>
            <a:avLst/>
            <a:gdLst/>
            <a:ahLst/>
            <a:cxnLst/>
            <a:rect l="l" t="t" r="r" b="b"/>
            <a:pathLst>
              <a:path w="2756916" h="4114800">
                <a:moveTo>
                  <a:pt x="0" y="0"/>
                </a:moveTo>
                <a:lnTo>
                  <a:pt x="2756916" y="0"/>
                </a:lnTo>
                <a:lnTo>
                  <a:pt x="2756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1028700" y="1383393"/>
            <a:ext cx="162306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Je hebt ALS, en dan?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67319" y="3129575"/>
            <a:ext cx="2393950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lang heb ik nog?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48276" y="4002701"/>
            <a:ext cx="3057049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ga ik de zorg regelen?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36607" y="4875826"/>
            <a:ext cx="5041424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kan ik mijn gezin verzorgd achterlaten?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74358" y="5748952"/>
            <a:ext cx="2116773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reizen?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77734" y="6622077"/>
            <a:ext cx="2438082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tuinieren?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80823" y="6622077"/>
            <a:ext cx="4337368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Wat als ik straks niet meer kan lopen?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32745" y="7559499"/>
            <a:ext cx="1725136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stikken?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68706" y="5899765"/>
            <a:ext cx="473186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Wat vertel ik mijn vrienden en bekenden?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775921" y="3280388"/>
            <a:ext cx="2241709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werken?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54201" y="4153514"/>
            <a:ext cx="3108960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thuis blijven wonen?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52066" y="5026639"/>
            <a:ext cx="257921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Verlies ik mijn spraak?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35331" y="7408686"/>
            <a:ext cx="228965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sporten?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Zorg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472543"/>
            <a:ext cx="8115300" cy="486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Vormen van zorg: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ALS-behandelteam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Revalidatiearts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Fysiotherapie, logopedie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Verpleegkundigen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Patiëntencontact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 patiëntenvereniging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 heb je niet alleen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7B8ABFA0A274199FE77E835B0C6ED" ma:contentTypeVersion="21" ma:contentTypeDescription="Een nieuw document maken." ma:contentTypeScope="" ma:versionID="f19fbed680c660f7291f5a468fc170ca">
  <xsd:schema xmlns:xsd="http://www.w3.org/2001/XMLSchema" xmlns:xs="http://www.w3.org/2001/XMLSchema" xmlns:p="http://schemas.microsoft.com/office/2006/metadata/properties" xmlns:ns2="fdc72594-5e06-47bf-971c-48d351b97bd9" xmlns:ns3="b4c68fa6-570f-4821-b0ee-02a174e54c5c" targetNamespace="http://schemas.microsoft.com/office/2006/metadata/properties" ma:root="true" ma:fieldsID="2aaf7c9903a84aa32165ff8f22f36d2e" ns2:_="" ns3:_="">
    <xsd:import namespace="fdc72594-5e06-47bf-971c-48d351b97bd9"/>
    <xsd:import namespace="b4c68fa6-570f-4821-b0ee-02a174e54c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Afbeelding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72594-5e06-47bf-971c-48d351b97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a96e1204-c06f-438b-b1d0-f5d1391d479b}" ma:internalName="TaxCatchAll" ma:showField="CatchAllData" ma:web="fdc72594-5e06-47bf-971c-48d351b97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68fa6-570f-4821-b0ee-02a174e54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Afbeelding" ma:index="23" nillable="true" ma:displayName="Afbeelding" ma:format="Thumbnail" ma:internalName="Afbeelding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f9dcbef6-edd0-4679-974a-83bbd6688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4FCF96-68E9-411F-A555-99362E0494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c72594-5e06-47bf-971c-48d351b97bd9"/>
    <ds:schemaRef ds:uri="b4c68fa6-570f-4821-b0ee-02a174e54c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75B75E-16DE-4EE7-AA88-DB32DD3561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774</Words>
  <Application>Microsoft Office PowerPoint</Application>
  <PresentationFormat>Aangepast</PresentationFormat>
  <Paragraphs>171</Paragraphs>
  <Slides>23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Interstate 1</vt:lpstr>
      <vt:lpstr>Arial</vt:lpstr>
      <vt:lpstr>Calibri</vt:lpstr>
      <vt:lpstr>Interstate 3</vt:lpstr>
      <vt:lpstr>Interstate 2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Zorgopleidingen - hbo/ Uni</dc:title>
  <cp:lastModifiedBy>Marsha Vergunst</cp:lastModifiedBy>
  <cp:revision>1</cp:revision>
  <dcterms:created xsi:type="dcterms:W3CDTF">2006-08-16T00:00:00Z</dcterms:created>
  <dcterms:modified xsi:type="dcterms:W3CDTF">2024-12-17T08:15:32Z</dcterms:modified>
  <dc:identifier>DAGDyQp2wWQ</dc:identifier>
</cp:coreProperties>
</file>