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8288000" cy="10287000"/>
  <p:notesSz cx="6858000" cy="9144000"/>
  <p:embeddedFontLst>
    <p:embeddedFont>
      <p:font typeface="Interstate 1" panose="020B0604020202020204" charset="0"/>
      <p:regular r:id="rId22"/>
    </p:embeddedFont>
    <p:embeddedFont>
      <p:font typeface="Interstate 2" panose="020B0604020202020204" charset="0"/>
      <p:regular r:id="rId23"/>
    </p:embeddedFont>
    <p:embeddedFont>
      <p:font typeface="Interstate 3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01" d="100"/>
          <a:sy n="101" d="100"/>
        </p:scale>
        <p:origin x="288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sha Vergunst" userId="d8134d18-9fe1-4182-9ba8-ba16139d4250" providerId="ADAL" clId="{FD41DD3B-73AC-4661-9616-45020E6F86F6}"/>
    <pc:docChg chg="undo custSel modSld">
      <pc:chgData name="Marsha Vergunst" userId="d8134d18-9fe1-4182-9ba8-ba16139d4250" providerId="ADAL" clId="{FD41DD3B-73AC-4661-9616-45020E6F86F6}" dt="2024-12-17T08:29:27.780" v="59" actId="14100"/>
      <pc:docMkLst>
        <pc:docMk/>
      </pc:docMkLst>
      <pc:sldChg chg="modSp mod">
        <pc:chgData name="Marsha Vergunst" userId="d8134d18-9fe1-4182-9ba8-ba16139d4250" providerId="ADAL" clId="{FD41DD3B-73AC-4661-9616-45020E6F86F6}" dt="2024-12-17T08:25:35.416" v="8" actId="14100"/>
        <pc:sldMkLst>
          <pc:docMk/>
          <pc:sldMk cId="0" sldId="259"/>
        </pc:sldMkLst>
        <pc:grpChg chg="mod">
          <ac:chgData name="Marsha Vergunst" userId="d8134d18-9fe1-4182-9ba8-ba16139d4250" providerId="ADAL" clId="{FD41DD3B-73AC-4661-9616-45020E6F86F6}" dt="2024-12-17T08:25:17.842" v="3" actId="14100"/>
          <ac:grpSpMkLst>
            <pc:docMk/>
            <pc:sldMk cId="0" sldId="259"/>
            <ac:grpSpMk id="3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5:11.378" v="1" actId="14100"/>
          <ac:grpSpMkLst>
            <pc:docMk/>
            <pc:sldMk cId="0" sldId="259"/>
            <ac:grpSpMk id="6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5:35.416" v="8" actId="14100"/>
          <ac:grpSpMkLst>
            <pc:docMk/>
            <pc:sldMk cId="0" sldId="259"/>
            <ac:grpSpMk id="9" creationId="{00000000-0000-0000-0000-000000000000}"/>
          </ac:grpSpMkLst>
        </pc:grpChg>
      </pc:sldChg>
      <pc:sldChg chg="modSp mod">
        <pc:chgData name="Marsha Vergunst" userId="d8134d18-9fe1-4182-9ba8-ba16139d4250" providerId="ADAL" clId="{FD41DD3B-73AC-4661-9616-45020E6F86F6}" dt="2024-12-17T08:25:58.568" v="13" actId="14100"/>
        <pc:sldMkLst>
          <pc:docMk/>
          <pc:sldMk cId="0" sldId="260"/>
        </pc:sldMkLst>
        <pc:grpChg chg="mod">
          <ac:chgData name="Marsha Vergunst" userId="d8134d18-9fe1-4182-9ba8-ba16139d4250" providerId="ADAL" clId="{FD41DD3B-73AC-4661-9616-45020E6F86F6}" dt="2024-12-17T08:25:55.195" v="12" actId="14100"/>
          <ac:grpSpMkLst>
            <pc:docMk/>
            <pc:sldMk cId="0" sldId="260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5:41.634" v="9" actId="14100"/>
          <ac:grpSpMkLst>
            <pc:docMk/>
            <pc:sldMk cId="0" sldId="260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5:45.935" v="10" actId="14100"/>
          <ac:grpSpMkLst>
            <pc:docMk/>
            <pc:sldMk cId="0" sldId="260"/>
            <ac:grpSpMk id="24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5:58.568" v="13" actId="14100"/>
          <ac:grpSpMkLst>
            <pc:docMk/>
            <pc:sldMk cId="0" sldId="260"/>
            <ac:grpSpMk id="27" creationId="{00000000-0000-0000-0000-000000000000}"/>
          </ac:grpSpMkLst>
        </pc:grpChg>
      </pc:sldChg>
      <pc:sldChg chg="modSp mod">
        <pc:chgData name="Marsha Vergunst" userId="d8134d18-9fe1-4182-9ba8-ba16139d4250" providerId="ADAL" clId="{FD41DD3B-73AC-4661-9616-45020E6F86F6}" dt="2024-12-17T08:26:18.806" v="18" actId="14100"/>
        <pc:sldMkLst>
          <pc:docMk/>
          <pc:sldMk cId="0" sldId="261"/>
        </pc:sldMkLst>
        <pc:grpChg chg="mod">
          <ac:chgData name="Marsha Vergunst" userId="d8134d18-9fe1-4182-9ba8-ba16139d4250" providerId="ADAL" clId="{FD41DD3B-73AC-4661-9616-45020E6F86F6}" dt="2024-12-17T08:26:15.537" v="17" actId="14100"/>
          <ac:grpSpMkLst>
            <pc:docMk/>
            <pc:sldMk cId="0" sldId="261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6:04.321" v="14" actId="14100"/>
          <ac:grpSpMkLst>
            <pc:docMk/>
            <pc:sldMk cId="0" sldId="261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6:07.575" v="15" actId="14100"/>
          <ac:grpSpMkLst>
            <pc:docMk/>
            <pc:sldMk cId="0" sldId="261"/>
            <ac:grpSpMk id="12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6:18.806" v="18" actId="14100"/>
          <ac:grpSpMkLst>
            <pc:docMk/>
            <pc:sldMk cId="0" sldId="261"/>
            <ac:grpSpMk id="15" creationId="{00000000-0000-0000-0000-000000000000}"/>
          </ac:grpSpMkLst>
        </pc:grpChg>
      </pc:sldChg>
      <pc:sldChg chg="modSp mod">
        <pc:chgData name="Marsha Vergunst" userId="d8134d18-9fe1-4182-9ba8-ba16139d4250" providerId="ADAL" clId="{FD41DD3B-73AC-4661-9616-45020E6F86F6}" dt="2024-12-17T08:26:48.405" v="23" actId="14100"/>
        <pc:sldMkLst>
          <pc:docMk/>
          <pc:sldMk cId="0" sldId="263"/>
        </pc:sldMkLst>
        <pc:grpChg chg="mod">
          <ac:chgData name="Marsha Vergunst" userId="d8134d18-9fe1-4182-9ba8-ba16139d4250" providerId="ADAL" clId="{FD41DD3B-73AC-4661-9616-45020E6F86F6}" dt="2024-12-17T08:26:44.785" v="22" actId="14100"/>
          <ac:grpSpMkLst>
            <pc:docMk/>
            <pc:sldMk cId="0" sldId="263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6:26.514" v="19" actId="14100"/>
          <ac:grpSpMkLst>
            <pc:docMk/>
            <pc:sldMk cId="0" sldId="263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6:36.035" v="20" actId="14100"/>
          <ac:grpSpMkLst>
            <pc:docMk/>
            <pc:sldMk cId="0" sldId="263"/>
            <ac:grpSpMk id="23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6:48.405" v="23" actId="14100"/>
          <ac:grpSpMkLst>
            <pc:docMk/>
            <pc:sldMk cId="0" sldId="263"/>
            <ac:grpSpMk id="26" creationId="{00000000-0000-0000-0000-000000000000}"/>
          </ac:grpSpMkLst>
        </pc:grpChg>
      </pc:sldChg>
      <pc:sldChg chg="modSp mod">
        <pc:chgData name="Marsha Vergunst" userId="d8134d18-9fe1-4182-9ba8-ba16139d4250" providerId="ADAL" clId="{FD41DD3B-73AC-4661-9616-45020E6F86F6}" dt="2024-12-17T08:27:11.888" v="29" actId="14100"/>
        <pc:sldMkLst>
          <pc:docMk/>
          <pc:sldMk cId="0" sldId="264"/>
        </pc:sldMkLst>
        <pc:grpChg chg="mod">
          <ac:chgData name="Marsha Vergunst" userId="d8134d18-9fe1-4182-9ba8-ba16139d4250" providerId="ADAL" clId="{FD41DD3B-73AC-4661-9616-45020E6F86F6}" dt="2024-12-17T08:27:08.602" v="28" actId="14100"/>
          <ac:grpSpMkLst>
            <pc:docMk/>
            <pc:sldMk cId="0" sldId="264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6:53.652" v="24" actId="14100"/>
          <ac:grpSpMkLst>
            <pc:docMk/>
            <pc:sldMk cId="0" sldId="264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6:56.857" v="25" actId="14100"/>
          <ac:grpSpMkLst>
            <pc:docMk/>
            <pc:sldMk cId="0" sldId="264"/>
            <ac:grpSpMk id="12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7:11.888" v="29" actId="14100"/>
          <ac:grpSpMkLst>
            <pc:docMk/>
            <pc:sldMk cId="0" sldId="264"/>
            <ac:grpSpMk id="15" creationId="{00000000-0000-0000-0000-000000000000}"/>
          </ac:grpSpMkLst>
        </pc:grpChg>
      </pc:sldChg>
      <pc:sldChg chg="modSp mod">
        <pc:chgData name="Marsha Vergunst" userId="d8134d18-9fe1-4182-9ba8-ba16139d4250" providerId="ADAL" clId="{FD41DD3B-73AC-4661-9616-45020E6F86F6}" dt="2024-12-17T08:27:31.752" v="34" actId="14100"/>
        <pc:sldMkLst>
          <pc:docMk/>
          <pc:sldMk cId="0" sldId="265"/>
        </pc:sldMkLst>
        <pc:grpChg chg="mod">
          <ac:chgData name="Marsha Vergunst" userId="d8134d18-9fe1-4182-9ba8-ba16139d4250" providerId="ADAL" clId="{FD41DD3B-73AC-4661-9616-45020E6F86F6}" dt="2024-12-17T08:27:28.356" v="33" actId="14100"/>
          <ac:grpSpMkLst>
            <pc:docMk/>
            <pc:sldMk cId="0" sldId="265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7:17.806" v="30" actId="14100"/>
          <ac:grpSpMkLst>
            <pc:docMk/>
            <pc:sldMk cId="0" sldId="265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7:21.346" v="31" actId="14100"/>
          <ac:grpSpMkLst>
            <pc:docMk/>
            <pc:sldMk cId="0" sldId="265"/>
            <ac:grpSpMk id="22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7:31.752" v="34" actId="14100"/>
          <ac:grpSpMkLst>
            <pc:docMk/>
            <pc:sldMk cId="0" sldId="265"/>
            <ac:grpSpMk id="25" creationId="{00000000-0000-0000-0000-000000000000}"/>
          </ac:grpSpMkLst>
        </pc:grpChg>
      </pc:sldChg>
      <pc:sldChg chg="modSp mod">
        <pc:chgData name="Marsha Vergunst" userId="d8134d18-9fe1-4182-9ba8-ba16139d4250" providerId="ADAL" clId="{FD41DD3B-73AC-4661-9616-45020E6F86F6}" dt="2024-12-17T08:27:55.404" v="39" actId="14100"/>
        <pc:sldMkLst>
          <pc:docMk/>
          <pc:sldMk cId="0" sldId="266"/>
        </pc:sldMkLst>
        <pc:grpChg chg="mod">
          <ac:chgData name="Marsha Vergunst" userId="d8134d18-9fe1-4182-9ba8-ba16139d4250" providerId="ADAL" clId="{FD41DD3B-73AC-4661-9616-45020E6F86F6}" dt="2024-12-17T08:27:52.687" v="38" actId="14100"/>
          <ac:grpSpMkLst>
            <pc:docMk/>
            <pc:sldMk cId="0" sldId="266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7:36.780" v="35" actId="14100"/>
          <ac:grpSpMkLst>
            <pc:docMk/>
            <pc:sldMk cId="0" sldId="266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7:55.404" v="39" actId="14100"/>
          <ac:grpSpMkLst>
            <pc:docMk/>
            <pc:sldMk cId="0" sldId="266"/>
            <ac:grpSpMk id="26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7:40.040" v="36" actId="14100"/>
          <ac:grpSpMkLst>
            <pc:docMk/>
            <pc:sldMk cId="0" sldId="266"/>
            <ac:grpSpMk id="29" creationId="{00000000-0000-0000-0000-000000000000}"/>
          </ac:grpSpMkLst>
        </pc:grpChg>
      </pc:sldChg>
      <pc:sldChg chg="modSp mod">
        <pc:chgData name="Marsha Vergunst" userId="d8134d18-9fe1-4182-9ba8-ba16139d4250" providerId="ADAL" clId="{FD41DD3B-73AC-4661-9616-45020E6F86F6}" dt="2024-12-17T08:28:32.286" v="47" actId="14100"/>
        <pc:sldMkLst>
          <pc:docMk/>
          <pc:sldMk cId="0" sldId="268"/>
        </pc:sldMkLst>
        <pc:spChg chg="mod">
          <ac:chgData name="Marsha Vergunst" userId="d8134d18-9fe1-4182-9ba8-ba16139d4250" providerId="ADAL" clId="{FD41DD3B-73AC-4661-9616-45020E6F86F6}" dt="2024-12-17T08:28:05.842" v="42" actId="1035"/>
          <ac:spMkLst>
            <pc:docMk/>
            <pc:sldMk cId="0" sldId="268"/>
            <ac:spMk id="9" creationId="{00000000-0000-0000-0000-000000000000}"/>
          </ac:spMkLst>
        </pc:spChg>
        <pc:grpChg chg="mod">
          <ac:chgData name="Marsha Vergunst" userId="d8134d18-9fe1-4182-9ba8-ba16139d4250" providerId="ADAL" clId="{FD41DD3B-73AC-4661-9616-45020E6F86F6}" dt="2024-12-17T08:28:32.286" v="47" actId="14100"/>
          <ac:grpSpMkLst>
            <pc:docMk/>
            <pc:sldMk cId="0" sldId="268"/>
            <ac:grpSpMk id="3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8:15.134" v="44" actId="14100"/>
          <ac:grpSpMkLst>
            <pc:docMk/>
            <pc:sldMk cId="0" sldId="268"/>
            <ac:grpSpMk id="15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8:11.420" v="43" actId="14100"/>
          <ac:grpSpMkLst>
            <pc:docMk/>
            <pc:sldMk cId="0" sldId="268"/>
            <ac:grpSpMk id="18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8:20.353" v="45" actId="14100"/>
          <ac:grpSpMkLst>
            <pc:docMk/>
            <pc:sldMk cId="0" sldId="268"/>
            <ac:grpSpMk id="21" creationId="{00000000-0000-0000-0000-000000000000}"/>
          </ac:grpSpMkLst>
        </pc:grpChg>
      </pc:sldChg>
      <pc:sldChg chg="delSp modSp mod">
        <pc:chgData name="Marsha Vergunst" userId="d8134d18-9fe1-4182-9ba8-ba16139d4250" providerId="ADAL" clId="{FD41DD3B-73AC-4661-9616-45020E6F86F6}" dt="2024-12-17T08:29:04.602" v="54" actId="14100"/>
        <pc:sldMkLst>
          <pc:docMk/>
          <pc:sldMk cId="0" sldId="270"/>
        </pc:sldMkLst>
        <pc:grpChg chg="del">
          <ac:chgData name="Marsha Vergunst" userId="d8134d18-9fe1-4182-9ba8-ba16139d4250" providerId="ADAL" clId="{FD41DD3B-73AC-4661-9616-45020E6F86F6}" dt="2024-12-17T08:28:39.718" v="48" actId="478"/>
          <ac:grpSpMkLst>
            <pc:docMk/>
            <pc:sldMk cId="0" sldId="270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8:54.143" v="51" actId="14100"/>
          <ac:grpSpMkLst>
            <pc:docMk/>
            <pc:sldMk cId="0" sldId="270"/>
            <ac:grpSpMk id="5" creationId="{00000000-0000-0000-0000-000000000000}"/>
          </ac:grpSpMkLst>
        </pc:grpChg>
        <pc:grpChg chg="del">
          <ac:chgData name="Marsha Vergunst" userId="d8134d18-9fe1-4182-9ba8-ba16139d4250" providerId="ADAL" clId="{FD41DD3B-73AC-4661-9616-45020E6F86F6}" dt="2024-12-17T08:28:41.268" v="49" actId="478"/>
          <ac:grpSpMkLst>
            <pc:docMk/>
            <pc:sldMk cId="0" sldId="270"/>
            <ac:grpSpMk id="8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9:01.250" v="53" actId="14100"/>
          <ac:grpSpMkLst>
            <pc:docMk/>
            <pc:sldMk cId="0" sldId="270"/>
            <ac:grpSpMk id="11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8:57.106" v="52" actId="14100"/>
          <ac:grpSpMkLst>
            <pc:docMk/>
            <pc:sldMk cId="0" sldId="270"/>
            <ac:grpSpMk id="18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9:04.602" v="54" actId="14100"/>
          <ac:grpSpMkLst>
            <pc:docMk/>
            <pc:sldMk cId="0" sldId="270"/>
            <ac:grpSpMk id="21" creationId="{00000000-0000-0000-0000-000000000000}"/>
          </ac:grpSpMkLst>
        </pc:grpChg>
      </pc:sldChg>
      <pc:sldChg chg="modSp mod">
        <pc:chgData name="Marsha Vergunst" userId="d8134d18-9fe1-4182-9ba8-ba16139d4250" providerId="ADAL" clId="{FD41DD3B-73AC-4661-9616-45020E6F86F6}" dt="2024-12-17T08:29:27.780" v="59" actId="14100"/>
        <pc:sldMkLst>
          <pc:docMk/>
          <pc:sldMk cId="0" sldId="271"/>
        </pc:sldMkLst>
        <pc:grpChg chg="mod">
          <ac:chgData name="Marsha Vergunst" userId="d8134d18-9fe1-4182-9ba8-ba16139d4250" providerId="ADAL" clId="{FD41DD3B-73AC-4661-9616-45020E6F86F6}" dt="2024-12-17T08:29:24.672" v="58" actId="14100"/>
          <ac:grpSpMkLst>
            <pc:docMk/>
            <pc:sldMk cId="0" sldId="271"/>
            <ac:grpSpMk id="3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9:12.777" v="55" actId="14100"/>
          <ac:grpSpMkLst>
            <pc:docMk/>
            <pc:sldMk cId="0" sldId="271"/>
            <ac:grpSpMk id="6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9:16.286" v="56" actId="14100"/>
          <ac:grpSpMkLst>
            <pc:docMk/>
            <pc:sldMk cId="0" sldId="271"/>
            <ac:grpSpMk id="12" creationId="{00000000-0000-0000-0000-000000000000}"/>
          </ac:grpSpMkLst>
        </pc:grpChg>
        <pc:grpChg chg="mod">
          <ac:chgData name="Marsha Vergunst" userId="d8134d18-9fe1-4182-9ba8-ba16139d4250" providerId="ADAL" clId="{FD41DD3B-73AC-4661-9616-45020E6F86F6}" dt="2024-12-17T08:29:27.780" v="59" actId="14100"/>
          <ac:grpSpMkLst>
            <pc:docMk/>
            <pc:sldMk cId="0" sldId="271"/>
            <ac:grpSpMk id="15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17.12.2024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4S75hUuTNc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0"/>
              </a:srgbClr>
            </a:gs>
            <a:gs pos="50000">
              <a:srgbClr val="FF8C00">
                <a:alpha val="100000"/>
              </a:srgbClr>
            </a:gs>
            <a:gs pos="100000">
              <a:srgbClr val="FF8C0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68682" y="-1431818"/>
            <a:ext cx="13150636" cy="13150636"/>
          </a:xfrm>
          <a:custGeom>
            <a:avLst/>
            <a:gdLst/>
            <a:ahLst/>
            <a:cxnLst/>
            <a:rect l="l" t="t" r="r" b="b"/>
            <a:pathLst>
              <a:path w="13150636" h="13150636">
                <a:moveTo>
                  <a:pt x="0" y="0"/>
                </a:moveTo>
                <a:lnTo>
                  <a:pt x="13150636" y="0"/>
                </a:lnTo>
                <a:lnTo>
                  <a:pt x="13150636" y="13150636"/>
                </a:lnTo>
                <a:lnTo>
                  <a:pt x="0" y="13150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1426029" y="2658642"/>
            <a:ext cx="4147519" cy="2292379"/>
          </a:xfrm>
          <a:custGeom>
            <a:avLst/>
            <a:gdLst/>
            <a:ahLst/>
            <a:cxnLst/>
            <a:rect l="l" t="t" r="r" b="b"/>
            <a:pathLst>
              <a:path w="4147519" h="2292379">
                <a:moveTo>
                  <a:pt x="0" y="0"/>
                </a:moveTo>
                <a:lnTo>
                  <a:pt x="4147519" y="0"/>
                </a:lnTo>
                <a:lnTo>
                  <a:pt x="4147519" y="2292379"/>
                </a:lnTo>
                <a:lnTo>
                  <a:pt x="0" y="2292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>
            <a:off x="6713684" y="2551234"/>
            <a:ext cx="4421471" cy="2487078"/>
          </a:xfrm>
          <a:custGeom>
            <a:avLst/>
            <a:gdLst/>
            <a:ahLst/>
            <a:cxnLst/>
            <a:rect l="l" t="t" r="r" b="b"/>
            <a:pathLst>
              <a:path w="4421471" h="2487078">
                <a:moveTo>
                  <a:pt x="0" y="0"/>
                </a:moveTo>
                <a:lnTo>
                  <a:pt x="4421471" y="0"/>
                </a:lnTo>
                <a:lnTo>
                  <a:pt x="4421471" y="2487078"/>
                </a:lnTo>
                <a:lnTo>
                  <a:pt x="0" y="2487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>
            <a:off x="11989867" y="2760749"/>
            <a:ext cx="5269433" cy="2068048"/>
          </a:xfrm>
          <a:custGeom>
            <a:avLst/>
            <a:gdLst/>
            <a:ahLst/>
            <a:cxnLst/>
            <a:rect l="l" t="t" r="r" b="b"/>
            <a:pathLst>
              <a:path w="5269433" h="2068048">
                <a:moveTo>
                  <a:pt x="0" y="0"/>
                </a:moveTo>
                <a:lnTo>
                  <a:pt x="5269433" y="0"/>
                </a:lnTo>
                <a:lnTo>
                  <a:pt x="5269433" y="2068048"/>
                </a:lnTo>
                <a:lnTo>
                  <a:pt x="0" y="20680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>
            <a:off x="1028700" y="6169639"/>
            <a:ext cx="5168819" cy="2244356"/>
          </a:xfrm>
          <a:custGeom>
            <a:avLst/>
            <a:gdLst/>
            <a:ahLst/>
            <a:cxnLst/>
            <a:rect l="l" t="t" r="r" b="b"/>
            <a:pathLst>
              <a:path w="5168819" h="2244356">
                <a:moveTo>
                  <a:pt x="0" y="0"/>
                </a:moveTo>
                <a:lnTo>
                  <a:pt x="5168819" y="0"/>
                </a:lnTo>
                <a:lnTo>
                  <a:pt x="5168819" y="2244355"/>
                </a:lnTo>
                <a:lnTo>
                  <a:pt x="0" y="22443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TextBox 13"/>
          <p:cNvSpPr txBox="1"/>
          <p:nvPr/>
        </p:nvSpPr>
        <p:spPr>
          <a:xfrm>
            <a:off x="1852731" y="8608142"/>
            <a:ext cx="3520757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Actieve of passieve tillift</a:t>
            </a:r>
          </a:p>
        </p:txBody>
      </p:sp>
      <p:sp>
        <p:nvSpPr>
          <p:cNvPr id="14" name="Freeform 14"/>
          <p:cNvSpPr/>
          <p:nvPr/>
        </p:nvSpPr>
        <p:spPr>
          <a:xfrm>
            <a:off x="13560675" y="6247982"/>
            <a:ext cx="2127816" cy="2087669"/>
          </a:xfrm>
          <a:custGeom>
            <a:avLst/>
            <a:gdLst/>
            <a:ahLst/>
            <a:cxnLst/>
            <a:rect l="l" t="t" r="r" b="b"/>
            <a:pathLst>
              <a:path w="2127816" h="2087669">
                <a:moveTo>
                  <a:pt x="0" y="0"/>
                </a:moveTo>
                <a:lnTo>
                  <a:pt x="2127816" y="0"/>
                </a:lnTo>
                <a:lnTo>
                  <a:pt x="2127816" y="2087669"/>
                </a:lnTo>
                <a:lnTo>
                  <a:pt x="0" y="20876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7552654" y="6090093"/>
            <a:ext cx="2743531" cy="2403447"/>
          </a:xfrm>
          <a:custGeom>
            <a:avLst/>
            <a:gdLst/>
            <a:ahLst/>
            <a:cxnLst/>
            <a:rect l="l" t="t" r="r" b="b"/>
            <a:pathLst>
              <a:path w="2743531" h="2403447">
                <a:moveTo>
                  <a:pt x="0" y="0"/>
                </a:moveTo>
                <a:lnTo>
                  <a:pt x="2743531" y="0"/>
                </a:lnTo>
                <a:lnTo>
                  <a:pt x="2743531" y="2403447"/>
                </a:lnTo>
                <a:lnTo>
                  <a:pt x="0" y="24034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TextBox 16"/>
          <p:cNvSpPr txBox="1"/>
          <p:nvPr/>
        </p:nvSpPr>
        <p:spPr>
          <a:xfrm>
            <a:off x="0" y="1383393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Hulpmiddelen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40605" y="5036746"/>
            <a:ext cx="4718368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Een met eigen stem uitgevoerde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spraakcomputer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37166" y="5255821"/>
            <a:ext cx="1774508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Douchestoel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798641" y="5255821"/>
            <a:ext cx="3651885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Non invasieve beademing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03700" y="8608142"/>
            <a:ext cx="1441768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EVO spalk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744590" y="8608142"/>
            <a:ext cx="2359660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Aangepast toilet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8101331" y="0"/>
            <a:ext cx="10186670" cy="371240"/>
            <a:chOff x="0" y="0"/>
            <a:chExt cx="8041697" cy="19463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667817" y="9898071"/>
            <a:ext cx="11620183" cy="388929"/>
            <a:chOff x="0" y="0"/>
            <a:chExt cx="8041697" cy="20391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9" name="Group 9"/>
          <p:cNvGrpSpPr/>
          <p:nvPr/>
        </p:nvGrpSpPr>
        <p:grpSpPr>
          <a:xfrm>
            <a:off x="777909" y="2622427"/>
            <a:ext cx="4957909" cy="3086100"/>
            <a:chOff x="0" y="0"/>
            <a:chExt cx="1305787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67033" y="2904367"/>
            <a:ext cx="4579661" cy="2417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1.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een ouder met ALS zeker helpen, ook als ik dan soms minder met vrienden zou kunnen doen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603820"/>
            <a:ext cx="16230600" cy="105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6500">
                <a:solidFill>
                  <a:srgbClr val="FF8C00"/>
                </a:solidFill>
                <a:latin typeface="Interstate 2"/>
              </a:rPr>
              <a:t>Stellingen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301391" y="2567668"/>
            <a:ext cx="4957909" cy="3086100"/>
            <a:chOff x="0" y="0"/>
            <a:chExt cx="1305787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846873" y="6115712"/>
            <a:ext cx="4957909" cy="3086100"/>
            <a:chOff x="0" y="0"/>
            <a:chExt cx="1305787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483218" y="6115712"/>
            <a:ext cx="4957909" cy="3086100"/>
            <a:chOff x="0" y="0"/>
            <a:chExt cx="1305787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490515" y="3087733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2.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moeilijk vinden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anderen om me heen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hulp te vragen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672342" y="6635777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4.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prima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kunnen leven zonder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praten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035997" y="6635777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3.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niet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erg vinden om geholpen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moeten worden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6667817" y="9898071"/>
            <a:ext cx="11620183" cy="388929"/>
            <a:chOff x="0" y="0"/>
            <a:chExt cx="8041697" cy="20391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236884"/>
          </a:xfrm>
          <a:custGeom>
            <a:avLst/>
            <a:gdLst/>
            <a:ahLst/>
            <a:cxnLst/>
            <a:rect l="l" t="t" r="r" b="b"/>
            <a:pathLst>
              <a:path w="18288000" h="12236884">
                <a:moveTo>
                  <a:pt x="0" y="0"/>
                </a:moveTo>
                <a:lnTo>
                  <a:pt x="18288000" y="0"/>
                </a:lnTo>
                <a:lnTo>
                  <a:pt x="18288000" y="12236884"/>
                </a:lnTo>
                <a:lnTo>
                  <a:pt x="0" y="12236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t="-11350" b="-8238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5832692"/>
            <a:ext cx="18288000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FFFFFF"/>
                </a:solidFill>
                <a:latin typeface="Interstate 1"/>
              </a:rPr>
              <a:t>Ervaar wat ALS met je doet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1497" y="371240"/>
            <a:ext cx="11385497" cy="9630035"/>
          </a:xfrm>
          <a:custGeom>
            <a:avLst/>
            <a:gdLst/>
            <a:ahLst/>
            <a:cxnLst/>
            <a:rect l="l" t="t" r="r" b="b"/>
            <a:pathLst>
              <a:path w="11385497" h="9630035">
                <a:moveTo>
                  <a:pt x="0" y="0"/>
                </a:moveTo>
                <a:lnTo>
                  <a:pt x="11385497" y="0"/>
                </a:lnTo>
                <a:lnTo>
                  <a:pt x="11385497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 l="-9225" r="-17647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-2241497" y="9898071"/>
            <a:ext cx="9548170" cy="388929"/>
            <a:chOff x="0" y="0"/>
            <a:chExt cx="5336596" cy="7247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26670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9144000" y="1383393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Doe de test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02903" y="2674962"/>
            <a:ext cx="7156397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Jullie gaan ervaren hoe het is om systematisch vragen te stellen: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50857" y="3825900"/>
            <a:ext cx="6708443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één bedenkt een vraag voor de ander.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ander bedenkt een antwoord, maar geeft het antwoord niet.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vraagsteller moet door vragen te stellen achter het antwoord komen. 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Maar: de ander mag niet praten en moet op een andere manier het antwoord communiceren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Weet je het antwoord? Draai dan de rollen om.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02903" y="8039125"/>
            <a:ext cx="7156397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2"/>
              </a:rPr>
              <a:t>Tip: denk goed na over de vragen die je stelt!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02903" y="3825900"/>
            <a:ext cx="6708443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4.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5.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2241497" y="0"/>
            <a:ext cx="10774820" cy="371240"/>
            <a:chOff x="0" y="0"/>
            <a:chExt cx="5336596" cy="1946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512891" y="0"/>
            <a:ext cx="11775109" cy="371240"/>
            <a:chOff x="0" y="0"/>
            <a:chExt cx="8041697" cy="1946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632201" y="9898071"/>
            <a:ext cx="13655800" cy="388929"/>
            <a:chOff x="0" y="0"/>
            <a:chExt cx="8041697" cy="20391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3540740"/>
          </a:xfrm>
          <a:custGeom>
            <a:avLst/>
            <a:gdLst/>
            <a:ahLst/>
            <a:cxnLst/>
            <a:rect l="l" t="t" r="r" b="b"/>
            <a:pathLst>
              <a:path w="18288000" h="13540740">
                <a:moveTo>
                  <a:pt x="0" y="0"/>
                </a:moveTo>
                <a:lnTo>
                  <a:pt x="18288000" y="0"/>
                </a:lnTo>
                <a:lnTo>
                  <a:pt x="18288000" y="13540740"/>
                </a:lnTo>
                <a:lnTo>
                  <a:pt x="0" y="13540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4490902"/>
            <a:ext cx="18288000" cy="1622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FFFFFF"/>
                </a:solidFill>
                <a:latin typeface="Interstate 1"/>
              </a:rPr>
              <a:t>Kom in actie!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1" y="9898071"/>
            <a:ext cx="7306673" cy="388929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" y="0"/>
            <a:ext cx="834626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TextBox 15"/>
          <p:cNvSpPr txBox="1"/>
          <p:nvPr/>
        </p:nvSpPr>
        <p:spPr>
          <a:xfrm>
            <a:off x="9144000" y="1383393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02903" y="2778150"/>
            <a:ext cx="6708443" cy="354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4.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50857" y="2778150"/>
            <a:ext cx="6708443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Maak groepjes van vier.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Vul samen het brainstormblad in. Begin met je eigen ideeën.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Bespreek samen jullie ideeën.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Welke ideeën vinden jullie het best? Schrijf die in het midden.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4632201" y="9898071"/>
            <a:ext cx="13655800" cy="388929"/>
            <a:chOff x="0" y="0"/>
            <a:chExt cx="8041697" cy="20391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512891" y="0"/>
            <a:ext cx="11775109" cy="371240"/>
            <a:chOff x="0" y="0"/>
            <a:chExt cx="8041697" cy="19463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28700" y="1837418"/>
            <a:ext cx="7466625" cy="7316157"/>
          </a:xfrm>
          <a:custGeom>
            <a:avLst/>
            <a:gdLst/>
            <a:ahLst/>
            <a:cxnLst/>
            <a:rect l="l" t="t" r="r" b="b"/>
            <a:pathLst>
              <a:path w="7466625" h="7316157">
                <a:moveTo>
                  <a:pt x="0" y="0"/>
                </a:moveTo>
                <a:lnTo>
                  <a:pt x="7466625" y="0"/>
                </a:lnTo>
                <a:lnTo>
                  <a:pt x="7466625" y="7316156"/>
                </a:lnTo>
                <a:lnTo>
                  <a:pt x="0" y="73161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1767" t="-81758" r="-30124"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1915" y="371240"/>
            <a:ext cx="10495658" cy="9630035"/>
          </a:xfrm>
          <a:custGeom>
            <a:avLst/>
            <a:gdLst/>
            <a:ahLst/>
            <a:cxnLst/>
            <a:rect l="l" t="t" r="r" b="b"/>
            <a:pathLst>
              <a:path w="10495658" h="9630035">
                <a:moveTo>
                  <a:pt x="0" y="0"/>
                </a:moveTo>
                <a:lnTo>
                  <a:pt x="10495658" y="0"/>
                </a:lnTo>
                <a:lnTo>
                  <a:pt x="10495658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4690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-831915" y="9898071"/>
            <a:ext cx="8138588" cy="388929"/>
            <a:chOff x="0" y="0"/>
            <a:chExt cx="5336596" cy="7247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831915" y="0"/>
            <a:ext cx="9178174" cy="371240"/>
            <a:chOff x="0" y="0"/>
            <a:chExt cx="5336596" cy="194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10710840" y="1383393"/>
            <a:ext cx="654846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Haal geld op door...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10840" y="3472543"/>
            <a:ext cx="6660448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Een kerstmarkt, sportwedstrijd, talentenjacht, bakwedstrijd, marathon, buurt- of klassenfeest te organiseren.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Of door een zangoptreden met kerstliedjes te organiseren of een pubquiz, bingoavond of filmavond te houden bij jou op school. 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mag zo creatief zijn als je zelf wil!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512891" y="0"/>
            <a:ext cx="11775109" cy="371240"/>
            <a:chOff x="0" y="0"/>
            <a:chExt cx="8041697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632201" y="9898071"/>
            <a:ext cx="13655800" cy="388929"/>
            <a:chOff x="0" y="0"/>
            <a:chExt cx="8041697" cy="2039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65800"/>
            <a:ext cx="18288000" cy="12152800"/>
          </a:xfrm>
          <a:custGeom>
            <a:avLst/>
            <a:gdLst/>
            <a:ahLst/>
            <a:cxnLst/>
            <a:rect l="l" t="t" r="r" b="b"/>
            <a:pathLst>
              <a:path w="18288000" h="12152800">
                <a:moveTo>
                  <a:pt x="0" y="0"/>
                </a:moveTo>
                <a:lnTo>
                  <a:pt x="18288000" y="0"/>
                </a:lnTo>
                <a:lnTo>
                  <a:pt x="18288000" y="12152800"/>
                </a:lnTo>
                <a:lnTo>
                  <a:pt x="0" y="1215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3269" t="-2512" r="-2199" b="-329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-2033165" y="5786447"/>
            <a:ext cx="22354331" cy="1539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Interstate 1"/>
              </a:rPr>
              <a:t>Welkom!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44577" y="7107725"/>
            <a:ext cx="9198846" cy="10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FFFFF"/>
                </a:solidFill>
                <a:latin typeface="Interstate 2"/>
              </a:rPr>
              <a:t>Wat gaan we doen vandaag?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67168" y="-1704085"/>
            <a:ext cx="20369518" cy="13695169"/>
          </a:xfrm>
          <a:custGeom>
            <a:avLst/>
            <a:gdLst/>
            <a:ahLst/>
            <a:cxnLst/>
            <a:rect l="l" t="t" r="r" b="b"/>
            <a:pathLst>
              <a:path w="20369518" h="13695169">
                <a:moveTo>
                  <a:pt x="0" y="0"/>
                </a:moveTo>
                <a:lnTo>
                  <a:pt x="20369518" y="0"/>
                </a:lnTo>
                <a:lnTo>
                  <a:pt x="20369518" y="13695170"/>
                </a:lnTo>
                <a:lnTo>
                  <a:pt x="0" y="13695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27912" t="-41115" r="-31119" b="-1653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6362700"/>
            <a:ext cx="18288000" cy="1539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Interstate 1"/>
              </a:rPr>
              <a:t>Even voorstellen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36598" y="185620"/>
            <a:ext cx="12300341" cy="9712451"/>
          </a:xfrm>
          <a:custGeom>
            <a:avLst/>
            <a:gdLst/>
            <a:ahLst/>
            <a:cxnLst/>
            <a:rect l="l" t="t" r="r" b="b"/>
            <a:pathLst>
              <a:path w="12300341" h="9712451">
                <a:moveTo>
                  <a:pt x="0" y="0"/>
                </a:moveTo>
                <a:lnTo>
                  <a:pt x="12300341" y="0"/>
                </a:lnTo>
                <a:lnTo>
                  <a:pt x="12300341" y="9712451"/>
                </a:lnTo>
                <a:lnTo>
                  <a:pt x="0" y="97124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8367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636599" y="9898071"/>
            <a:ext cx="9943271" cy="388929"/>
            <a:chOff x="0" y="0"/>
            <a:chExt cx="5336596" cy="724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077200" y="0"/>
            <a:ext cx="10210800" cy="371240"/>
            <a:chOff x="0" y="0"/>
            <a:chExt cx="8041697" cy="194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TextBox 16"/>
          <p:cNvSpPr txBox="1"/>
          <p:nvPr/>
        </p:nvSpPr>
        <p:spPr>
          <a:xfrm>
            <a:off x="10710840" y="802677"/>
            <a:ext cx="654846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Stichting ALS Nederland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710840" y="2644775"/>
            <a:ext cx="6548460" cy="661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In Nederland leven ongeveer 1.500 mensen met ALS en dezelfde soort ziekten PSMA en PLS.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leeft gemiddeld maar 3 tot 5 jaar na je eerste klachten.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Spieren vallen één voor één uit. 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Er is nog geen medicijn, maar in actie komen helpt!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Het opgehaalde geld gaat naar onderzoek naar de ziekte en projecten die zorgen voor een beter leven voor patiënten.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xtBox 9"/>
          <p:cNvSpPr txBox="1"/>
          <p:nvPr/>
        </p:nvSpPr>
        <p:spPr>
          <a:xfrm>
            <a:off x="9144000" y="2110468"/>
            <a:ext cx="8115300" cy="693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Interstate 1"/>
              </a:rPr>
              <a:t>Hoe werkt de ziekte?</a:t>
            </a:r>
          </a:p>
          <a:p>
            <a:pPr algn="ctr">
              <a:lnSpc>
                <a:spcPts val="3779"/>
              </a:lnSpc>
            </a:pPr>
            <a:endParaRPr lang="en-US" sz="2700">
              <a:solidFill>
                <a:srgbClr val="000000"/>
              </a:solidFill>
              <a:latin typeface="Interstate 1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hersenen sturen signalen door je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hele lichaam via je zenuwen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zenuwen werken niet meer goed,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signalen komen niet goed door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Door de ontbrekende signalen verwerken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spieren boodschappen niet goed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Het gevolg is dat je spieren een voor een uitvallen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Iets vastpakken, praten en ademen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wordt steeds moeilijker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36022" y="2574767"/>
            <a:ext cx="5425722" cy="5137465"/>
          </a:xfrm>
          <a:custGeom>
            <a:avLst/>
            <a:gdLst/>
            <a:ahLst/>
            <a:cxnLst/>
            <a:rect l="l" t="t" r="r" b="b"/>
            <a:pathLst>
              <a:path w="5425722" h="5137465">
                <a:moveTo>
                  <a:pt x="0" y="0"/>
                </a:moveTo>
                <a:lnTo>
                  <a:pt x="5425722" y="0"/>
                </a:lnTo>
                <a:lnTo>
                  <a:pt x="5425722" y="5137466"/>
                </a:lnTo>
                <a:lnTo>
                  <a:pt x="0" y="51374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73" r="-33463" b="-1373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1" name="Group 11"/>
          <p:cNvGrpSpPr/>
          <p:nvPr/>
        </p:nvGrpSpPr>
        <p:grpSpPr>
          <a:xfrm>
            <a:off x="13055130" y="4129297"/>
            <a:ext cx="293040" cy="256410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055130" y="5501433"/>
            <a:ext cx="293040" cy="256410"/>
            <a:chOff x="0" y="0"/>
            <a:chExt cx="812800" cy="7112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055130" y="6872268"/>
            <a:ext cx="293040" cy="256410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055130" y="7817336"/>
            <a:ext cx="293040" cy="256410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9144000" y="1383393"/>
            <a:ext cx="81153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ALS in het kort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8101331" y="0"/>
            <a:ext cx="10186670" cy="371240"/>
            <a:chOff x="0" y="0"/>
            <a:chExt cx="8041697" cy="19463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667817" y="9898071"/>
            <a:ext cx="11620183" cy="388929"/>
            <a:chOff x="0" y="0"/>
            <a:chExt cx="8041697" cy="20391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xtBox 9"/>
          <p:cNvSpPr txBox="1"/>
          <p:nvPr/>
        </p:nvSpPr>
        <p:spPr>
          <a:xfrm>
            <a:off x="9144000" y="1383393"/>
            <a:ext cx="811530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Van symptomen </a:t>
            </a:r>
          </a:p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naar diagnose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3472543"/>
            <a:ext cx="8115300" cy="581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Symptomen: in het begin vaak nog niet zo duidelijk of ernstig aanwezig. Bijvoorbeeld: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Zwakker wordende spieren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Stijfheid, spierkrampen en vermindering kracht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Vermindering van spraak en slikvermogen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Problemen met ademhalen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Diagnose: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Het stellen van de diagnose is lastig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Er worden veel onderzoeken gedaan om andere ziektes uit te sluiten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180756" y="1264079"/>
            <a:ext cx="5320773" cy="7779954"/>
          </a:xfrm>
          <a:custGeom>
            <a:avLst/>
            <a:gdLst/>
            <a:ahLst/>
            <a:cxnLst/>
            <a:rect l="l" t="t" r="r" b="b"/>
            <a:pathLst>
              <a:path w="5320773" h="7779954">
                <a:moveTo>
                  <a:pt x="0" y="0"/>
                </a:moveTo>
                <a:lnTo>
                  <a:pt x="5320774" y="0"/>
                </a:lnTo>
                <a:lnTo>
                  <a:pt x="5320774" y="7779954"/>
                </a:lnTo>
                <a:lnTo>
                  <a:pt x="0" y="7779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109" r="-23109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2" name="Group 12"/>
          <p:cNvGrpSpPr/>
          <p:nvPr/>
        </p:nvGrpSpPr>
        <p:grpSpPr>
          <a:xfrm>
            <a:off x="8101331" y="0"/>
            <a:ext cx="10186670" cy="371240"/>
            <a:chOff x="0" y="0"/>
            <a:chExt cx="8041697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667817" y="9898071"/>
            <a:ext cx="11620183" cy="388929"/>
            <a:chOff x="0" y="0"/>
            <a:chExt cx="8041697" cy="2039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4030822" y="7466381"/>
            <a:ext cx="10108385" cy="1274417"/>
            <a:chOff x="0" y="0"/>
            <a:chExt cx="13477846" cy="169922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477846" cy="1699223"/>
              <a:chOff x="0" y="0"/>
              <a:chExt cx="2662291" cy="33564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662291" cy="335649"/>
              </a:xfrm>
              <a:custGeom>
                <a:avLst/>
                <a:gdLst/>
                <a:ahLst/>
                <a:cxnLst/>
                <a:rect l="l" t="t" r="r" b="b"/>
                <a:pathLst>
                  <a:path w="2662291" h="335649">
                    <a:moveTo>
                      <a:pt x="0" y="0"/>
                    </a:moveTo>
                    <a:lnTo>
                      <a:pt x="2662291" y="0"/>
                    </a:lnTo>
                    <a:lnTo>
                      <a:pt x="2662291" y="335649"/>
                    </a:lnTo>
                    <a:lnTo>
                      <a:pt x="0" y="335649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85725"/>
                <a:ext cx="2662291" cy="4213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1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089871" y="158300"/>
              <a:ext cx="11455400" cy="1201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12"/>
                </a:lnSpc>
              </a:pPr>
              <a:r>
                <a:rPr lang="en-US" sz="5008" u="sng">
                  <a:solidFill>
                    <a:srgbClr val="FFFFFF"/>
                  </a:solidFill>
                  <a:latin typeface="Interstate 1"/>
                  <a:hlinkClick r:id="rId4" tooltip="https://youtu.be/4S75hUuTNcI"/>
                </a:rPr>
                <a:t>Bekijk het verhaal van Geert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7351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7685550" y="3516926"/>
            <a:ext cx="2756916" cy="4114800"/>
          </a:xfrm>
          <a:custGeom>
            <a:avLst/>
            <a:gdLst/>
            <a:ahLst/>
            <a:cxnLst/>
            <a:rect l="l" t="t" r="r" b="b"/>
            <a:pathLst>
              <a:path w="2756916" h="4114800">
                <a:moveTo>
                  <a:pt x="0" y="0"/>
                </a:moveTo>
                <a:lnTo>
                  <a:pt x="2756916" y="0"/>
                </a:lnTo>
                <a:lnTo>
                  <a:pt x="27569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1028700" y="1383393"/>
            <a:ext cx="162306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Je hebt ALS, en dan?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67319" y="3129575"/>
            <a:ext cx="2393950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Hoe lang heb ik nog?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48276" y="4002701"/>
            <a:ext cx="3057049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Hoe ga ik de zorg regelen?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36607" y="4875826"/>
            <a:ext cx="5041424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Hoe kan ik mijn gezin verzorgd achterlaten?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74358" y="5748952"/>
            <a:ext cx="2116773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nog reizen?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677734" y="6622077"/>
            <a:ext cx="2438082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nog tuinieren?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80823" y="6622077"/>
            <a:ext cx="4337368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Wat als ik straks niet meer kan lopen?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932745" y="7559499"/>
            <a:ext cx="1725136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stikken?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68706" y="5899765"/>
            <a:ext cx="4731861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Wat vertel ik mijn vrienden en bekenden?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775921" y="3280388"/>
            <a:ext cx="2241709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nog werken?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54201" y="4153514"/>
            <a:ext cx="3108960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thuis blijven wonen?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52066" y="5026639"/>
            <a:ext cx="2579211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Verlies ik mijn spraak?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35331" y="7408686"/>
            <a:ext cx="2289651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nog sporten?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8101331" y="0"/>
            <a:ext cx="10186670" cy="371240"/>
            <a:chOff x="0" y="0"/>
            <a:chExt cx="8041697" cy="1946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667817" y="9898071"/>
            <a:ext cx="11620183" cy="388929"/>
            <a:chOff x="0" y="0"/>
            <a:chExt cx="8041697" cy="20391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0"/>
            <a:ext cx="7306673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xtBox 9"/>
          <p:cNvSpPr txBox="1"/>
          <p:nvPr/>
        </p:nvSpPr>
        <p:spPr>
          <a:xfrm>
            <a:off x="9144000" y="1383393"/>
            <a:ext cx="81153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Zorg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3472543"/>
            <a:ext cx="8115300" cy="486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Vormen van zorg: 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ALS-behandelteam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Revalidatiearts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Fysiotherapie, logopedie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Verpleegkundigen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Patiënten- en Naastencontact 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ALS patiëntenvereniging 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ALS heb je niet alleen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180756" y="1264079"/>
            <a:ext cx="5320773" cy="7779954"/>
          </a:xfrm>
          <a:custGeom>
            <a:avLst/>
            <a:gdLst/>
            <a:ahLst/>
            <a:cxnLst/>
            <a:rect l="l" t="t" r="r" b="b"/>
            <a:pathLst>
              <a:path w="5320773" h="7779954">
                <a:moveTo>
                  <a:pt x="0" y="0"/>
                </a:moveTo>
                <a:lnTo>
                  <a:pt x="5320774" y="0"/>
                </a:lnTo>
                <a:lnTo>
                  <a:pt x="5320774" y="7779954"/>
                </a:lnTo>
                <a:lnTo>
                  <a:pt x="0" y="7779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109" r="-23109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2" name="Group 12"/>
          <p:cNvGrpSpPr/>
          <p:nvPr/>
        </p:nvGrpSpPr>
        <p:grpSpPr>
          <a:xfrm>
            <a:off x="8101331" y="0"/>
            <a:ext cx="10186670" cy="371240"/>
            <a:chOff x="0" y="0"/>
            <a:chExt cx="8041697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667817" y="9898071"/>
            <a:ext cx="11620183" cy="388929"/>
            <a:chOff x="0" y="0"/>
            <a:chExt cx="8041697" cy="2039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c68fa6-570f-4821-b0ee-02a174e54c5c">
      <Terms xmlns="http://schemas.microsoft.com/office/infopath/2007/PartnerControls"/>
    </lcf76f155ced4ddcb4097134ff3c332f>
    <TaxCatchAll xmlns="fdc72594-5e06-47bf-971c-48d351b97bd9" xsi:nil="true"/>
    <Afbeelding xmlns="b4c68fa6-570f-4821-b0ee-02a174e54c5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87B8ABFA0A274199FE77E835B0C6ED" ma:contentTypeVersion="21" ma:contentTypeDescription="Een nieuw document maken." ma:contentTypeScope="" ma:versionID="f19fbed680c660f7291f5a468fc170ca">
  <xsd:schema xmlns:xsd="http://www.w3.org/2001/XMLSchema" xmlns:xs="http://www.w3.org/2001/XMLSchema" xmlns:p="http://schemas.microsoft.com/office/2006/metadata/properties" xmlns:ns2="fdc72594-5e06-47bf-971c-48d351b97bd9" xmlns:ns3="b4c68fa6-570f-4821-b0ee-02a174e54c5c" targetNamespace="http://schemas.microsoft.com/office/2006/metadata/properties" ma:root="true" ma:fieldsID="2aaf7c9903a84aa32165ff8f22f36d2e" ns2:_="" ns3:_="">
    <xsd:import namespace="fdc72594-5e06-47bf-971c-48d351b97bd9"/>
    <xsd:import namespace="b4c68fa6-570f-4821-b0ee-02a174e54c5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Afbeelding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72594-5e06-47bf-971c-48d351b97b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  <xsd:element name="TaxCatchAll" ma:index="26" nillable="true" ma:displayName="Taxonomy Catch All Column" ma:hidden="true" ma:list="{a96e1204-c06f-438b-b1d0-f5d1391d479b}" ma:internalName="TaxCatchAll" ma:showField="CatchAllData" ma:web="fdc72594-5e06-47bf-971c-48d351b97b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c68fa6-570f-4821-b0ee-02a174e54c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Afbeelding" ma:index="23" nillable="true" ma:displayName="Afbeelding" ma:format="Thumbnail" ma:internalName="Afbeelding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Afbeeldingtags" ma:readOnly="false" ma:fieldId="{5cf76f15-5ced-4ddc-b409-7134ff3c332f}" ma:taxonomyMulti="true" ma:sspId="f9dcbef6-edd0-4679-974a-83bbd66882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2643B0-484B-4423-A715-822815C394E0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b4c68fa6-570f-4821-b0ee-02a174e54c5c"/>
    <ds:schemaRef ds:uri="fdc72594-5e06-47bf-971c-48d351b97bd9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05064E8-DD60-471E-B89E-41E399B170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5CEC04-D708-4485-BDFD-420BAD7E9B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c72594-5e06-47bf-971c-48d351b97bd9"/>
    <ds:schemaRef ds:uri="b4c68fa6-570f-4821-b0ee-02a174e54c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599</Words>
  <Application>Microsoft Office PowerPoint</Application>
  <PresentationFormat>Aangepast</PresentationFormat>
  <Paragraphs>136</Paragraphs>
  <Slides>16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2" baseType="lpstr">
      <vt:lpstr>Interstate 1</vt:lpstr>
      <vt:lpstr>Calibri</vt:lpstr>
      <vt:lpstr>Arial</vt:lpstr>
      <vt:lpstr>Interstate 3</vt:lpstr>
      <vt:lpstr>Interstate 2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Zorgopleidingen - MBO jaar 1 &amp; 2</dc:title>
  <cp:lastModifiedBy>Marsha Vergunst</cp:lastModifiedBy>
  <cp:revision>1</cp:revision>
  <dcterms:created xsi:type="dcterms:W3CDTF">2006-08-16T00:00:00Z</dcterms:created>
  <dcterms:modified xsi:type="dcterms:W3CDTF">2024-12-17T08:29:32Z</dcterms:modified>
  <dc:identifier>DAGDyRFA5ug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0x0101008C87B8ABFA0A274199FE77E835B0C6ED</vt:lpwstr>
  </property>
  <property fmtid="{D5CDD505-2E9C-101B-9397-08002B2CF9AE}" pid="3" name="MediaServiceImageTags">
    <vt:lpwstr/>
  </property>
</Properties>
</file>