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Interstate 1" charset="1" panose="02000503030000020004"/>
      <p:regular r:id="rId25"/>
    </p:embeddedFont>
    <p:embeddedFont>
      <p:font typeface="Interstate 2" charset="1" panose="02000503020000020004"/>
      <p:regular r:id="rId26"/>
    </p:embeddedFont>
    <p:embeddedFont>
      <p:font typeface="Interstate 3" charset="1" panose="020005060300000200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notesMasters/notesMaster1.xml" Type="http://schemas.openxmlformats.org/officeDocument/2006/relationships/notesMaster"/><Relationship Id="rId28" Target="theme/theme2.xml" Type="http://schemas.openxmlformats.org/officeDocument/2006/relationships/theme"/><Relationship Id="rId29" Target="notesSlides/notesSlide1.xml" Type="http://schemas.openxmlformats.org/officeDocument/2006/relationships/notes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notesSlides/notesSlide2.xml" Type="http://schemas.openxmlformats.org/officeDocument/2006/relationships/notesSlide"/><Relationship Id="rId32" Target="notesSlides/notesSlide3.xml" Type="http://schemas.openxmlformats.org/officeDocument/2006/relationships/notesSlide"/><Relationship Id="rId33" Target="notesSlides/notesSlide4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jpeg" Type="http://schemas.openxmlformats.org/officeDocument/2006/relationships/image"/><Relationship Id="rId4" Target="https://youtu.be/4S75hUuTNcI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.pn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9.jpeg" Type="http://schemas.openxmlformats.org/officeDocument/2006/relationships/image"/><Relationship Id="rId4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0"/>
              </a:srgbClr>
            </a:gs>
            <a:gs pos="50000">
              <a:srgbClr val="FF8C00">
                <a:alpha val="100000"/>
              </a:srgbClr>
            </a:gs>
            <a:gs pos="100000">
              <a:srgbClr val="FF8C00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68682" y="-1431818"/>
            <a:ext cx="13150636" cy="13150636"/>
          </a:xfrm>
          <a:custGeom>
            <a:avLst/>
            <a:gdLst/>
            <a:ahLst/>
            <a:cxnLst/>
            <a:rect r="r" b="b" t="t" l="l"/>
            <a:pathLst>
              <a:path h="13150636" w="13150636">
                <a:moveTo>
                  <a:pt x="0" y="0"/>
                </a:moveTo>
                <a:lnTo>
                  <a:pt x="13150636" y="0"/>
                </a:lnTo>
                <a:lnTo>
                  <a:pt x="13150636" y="13150636"/>
                </a:lnTo>
                <a:lnTo>
                  <a:pt x="0" y="13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540740"/>
          </a:xfrm>
          <a:custGeom>
            <a:avLst/>
            <a:gdLst/>
            <a:ahLst/>
            <a:cxnLst/>
            <a:rect r="r" b="b" t="t" l="l"/>
            <a:pathLst>
              <a:path h="13540740" w="18288000">
                <a:moveTo>
                  <a:pt x="0" y="0"/>
                </a:moveTo>
                <a:lnTo>
                  <a:pt x="18288000" y="0"/>
                </a:lnTo>
                <a:lnTo>
                  <a:pt x="18288000" y="13540740"/>
                </a:lnTo>
                <a:lnTo>
                  <a:pt x="0" y="135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490902"/>
            <a:ext cx="18288000" cy="1622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837418"/>
            <a:ext cx="7571529" cy="5044531"/>
          </a:xfrm>
          <a:custGeom>
            <a:avLst/>
            <a:gdLst/>
            <a:ahLst/>
            <a:cxnLst/>
            <a:rect r="r" b="b" t="t" l="l"/>
            <a:pathLst>
              <a:path h="5044531" w="7571529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3" r="0" b="-9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8057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3153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9530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59078" y="7211170"/>
            <a:ext cx="1501795" cy="978044"/>
          </a:xfrm>
          <a:custGeom>
            <a:avLst/>
            <a:gdLst/>
            <a:ahLst/>
            <a:cxnLst/>
            <a:rect r="r" b="b" t="t" l="l"/>
            <a:pathLst>
              <a:path h="978044" w="1501795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488901" y="7659489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44000" y="1383393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02903" y="2778150"/>
            <a:ext cx="6708443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550857" y="2778150"/>
            <a:ext cx="6708443" cy="529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583101" y="7630204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644728" y="7630204"/>
            <a:ext cx="462728" cy="139975"/>
          </a:xfrm>
          <a:custGeom>
            <a:avLst/>
            <a:gdLst/>
            <a:ahLst/>
            <a:cxnLst/>
            <a:rect r="r" b="b" t="t" l="l"/>
            <a:pathLst>
              <a:path h="139975" w="462728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35652" y="7507469"/>
            <a:ext cx="766604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428106" y="7507469"/>
            <a:ext cx="708660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70762" y="7507469"/>
            <a:ext cx="750887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76562" y="7507469"/>
            <a:ext cx="722947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7" t="0" r="-3867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t="0" r="-3564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89" t="0" r="-7989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82829" y="1682750"/>
            <a:ext cx="10322341" cy="7367571"/>
          </a:xfrm>
          <a:custGeom>
            <a:avLst/>
            <a:gdLst/>
            <a:ahLst/>
            <a:cxnLst/>
            <a:rect r="r" b="b" t="t" l="l"/>
            <a:pathLst>
              <a:path h="7367571" w="1032234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t="0" r="-3564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650875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383393"/>
            <a:ext cx="18288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778150"/>
            <a:ext cx="15782646" cy="529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479783" y="2778150"/>
            <a:ext cx="15779517" cy="573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10 minuten de tijd om actie-ideeën te bedenken voor 3FM Serious Request. Doe dit als volgt: 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Gebruik de woorden die je hebt opgeschreven. Om bij het eerder gebruikte voorbeeld te blijven: 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bloemkool - groente - gezond - sportschool - voetbal - spieren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Kies het woord uit dat jou het meest aanspreekt. Bijvoorbeeld: ‘voetbal’.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Probeer rondom dit woord acties te bedenken. Bijvoorbeeld bij het woord ‘voetbal’: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voetbaltoernooi in de nacht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Voetballen met bejaarden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 keer de bal hooghouden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Schrijf de actie-ideeën op een post-it. Schrijf ze zo op dat anderen ze zonder context kunnen begrijpen. 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882925"/>
            <a:ext cx="7113318" cy="5020092"/>
            <a:chOff x="0" y="0"/>
            <a:chExt cx="9484424" cy="669345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84424" cy="6693456"/>
            </a:xfrm>
            <a:custGeom>
              <a:avLst/>
              <a:gdLst/>
              <a:ahLst/>
              <a:cxnLst/>
              <a:rect r="r" b="b" t="t" l="l"/>
              <a:pathLst>
                <a:path h="6693456" w="9484424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0848" r="0" b="-20848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12176" cy="116390"/>
              </a:xfrm>
              <a:custGeom>
                <a:avLst/>
                <a:gdLst/>
                <a:ahLst/>
                <a:cxnLst/>
                <a:rect r="r" b="b" t="t" l="l"/>
                <a:pathLst>
                  <a:path h="116390" w="112176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104775"/>
                <a:ext cx="112176" cy="2211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sp>
        <p:nvSpPr>
          <p:cNvPr name="TextBox 14" id="14"/>
          <p:cNvSpPr txBox="true"/>
          <p:nvPr/>
        </p:nvSpPr>
        <p:spPr>
          <a:xfrm rot="0">
            <a:off x="8346258" y="1359992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02903" y="2778150"/>
            <a:ext cx="7156397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vijf punten (stickers) die je plakt bij de ideeën van anderen die jij het best vindt.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1"/>
              </a:rPr>
              <a:t>Welke ideeën hebben de meeste punten?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drie ideeën met de hoogste score worden klassikaal verder toegelicht door degene die het idee heeft bedacht.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269"/>
            <a:ext cx="9663743" cy="10449539"/>
          </a:xfrm>
          <a:custGeom>
            <a:avLst/>
            <a:gdLst/>
            <a:ahLst/>
            <a:cxnLst/>
            <a:rect r="r" b="b" t="t" l="l"/>
            <a:pathLst>
              <a:path h="10449539" w="9663743">
                <a:moveTo>
                  <a:pt x="0" y="0"/>
                </a:moveTo>
                <a:lnTo>
                  <a:pt x="9663743" y="0"/>
                </a:lnTo>
                <a:lnTo>
                  <a:pt x="9663743" y="10449538"/>
                </a:lnTo>
                <a:lnTo>
                  <a:pt x="0" y="1044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4" t="-20335" r="0" b="-2106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710840" y="1383393"/>
            <a:ext cx="654846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10840" y="3472543"/>
            <a:ext cx="6548460" cy="354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markt, sportwedstrijd, talentenjacht of marathon te organiseren.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zangoptreden, pubquiz, bingoavond of filmavond te houden met de studie.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65800"/>
            <a:ext cx="18288000" cy="12152800"/>
          </a:xfrm>
          <a:custGeom>
            <a:avLst/>
            <a:gdLst/>
            <a:ahLst/>
            <a:cxnLst/>
            <a:rect r="r" b="b" t="t" l="l"/>
            <a:pathLst>
              <a:path h="12152800" w="18288000">
                <a:moveTo>
                  <a:pt x="0" y="0"/>
                </a:moveTo>
                <a:lnTo>
                  <a:pt x="18288000" y="0"/>
                </a:lnTo>
                <a:lnTo>
                  <a:pt x="18288000" y="12152800"/>
                </a:lnTo>
                <a:lnTo>
                  <a:pt x="0" y="1215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269" t="-2512" r="-2199" b="-329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033165" y="5786447"/>
            <a:ext cx="22354331" cy="1539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44577" y="7107725"/>
            <a:ext cx="9198846" cy="1047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67168" y="-1704085"/>
            <a:ext cx="20369518" cy="13695169"/>
          </a:xfrm>
          <a:custGeom>
            <a:avLst/>
            <a:gdLst/>
            <a:ahLst/>
            <a:cxnLst/>
            <a:rect r="r" b="b" t="t" l="l"/>
            <a:pathLst>
              <a:path h="13695169" w="20369518">
                <a:moveTo>
                  <a:pt x="0" y="0"/>
                </a:moveTo>
                <a:lnTo>
                  <a:pt x="20369518" y="0"/>
                </a:lnTo>
                <a:lnTo>
                  <a:pt x="20369518" y="13695170"/>
                </a:lnTo>
                <a:lnTo>
                  <a:pt x="0" y="13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7912" t="-41115" r="-31119" b="-1653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6362700"/>
            <a:ext cx="18288000" cy="1539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1383393"/>
            <a:ext cx="81153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ziekte 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2359025"/>
            <a:ext cx="8115300" cy="7927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(Amyotrofishe Laterale Sclerose) en dezelfde soort ziekten PSMA en PLS.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 algn="l">
              <a:lnSpc>
                <a:spcPts val="3499"/>
              </a:lnSpc>
            </a:pP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Stichting ALS Nederland financiert onderzoek naar de oorzaak en behandeling en projecten die de kwaliteit van zorg en leven voor patiënten en hun naasten verbeteren. 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180756" y="1264079"/>
            <a:ext cx="5320773" cy="7779954"/>
          </a:xfrm>
          <a:custGeom>
            <a:avLst/>
            <a:gdLst/>
            <a:ahLst/>
            <a:cxnLst/>
            <a:rect r="r" b="b" t="t" l="l"/>
            <a:pathLst>
              <a:path h="7779954" w="5320773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09" t="0" r="-23109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662291" cy="335649"/>
              </a:xfrm>
              <a:custGeom>
                <a:avLst/>
                <a:gdLst/>
                <a:ahLst/>
                <a:cxnLst/>
                <a:rect r="r" b="b" t="t" l="l"/>
                <a:pathLst>
                  <a:path h="335649" w="2662291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85725"/>
                <a:ext cx="2662291" cy="42137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10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1089871" y="158300"/>
              <a:ext cx="11455400" cy="1201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>
                  <a:solidFill>
                    <a:srgbClr val="FFFFFF"/>
                  </a:solidFill>
                  <a:latin typeface="Interstate 1"/>
                  <a:hlinkClick r:id="rId4" tooltip="https://youtu.be/4S75hUuTNcI"/>
                </a:rPr>
                <a:t>Bekijk het verhaal van Geert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2110468"/>
            <a:ext cx="8115300" cy="693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055130" y="4129297"/>
            <a:ext cx="293040" cy="256410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055130" y="5501433"/>
            <a:ext cx="293040" cy="256410"/>
            <a:chOff x="0" y="0"/>
            <a:chExt cx="812800" cy="711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055130" y="6872268"/>
            <a:ext cx="293040" cy="256410"/>
            <a:chOff x="0" y="0"/>
            <a:chExt cx="812800" cy="711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055130" y="7817336"/>
            <a:ext cx="293040" cy="256410"/>
            <a:chOff x="0" y="0"/>
            <a:chExt cx="812800" cy="7112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9144000" y="1383393"/>
            <a:ext cx="81153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636022" y="2574767"/>
            <a:ext cx="5425722" cy="5137465"/>
          </a:xfrm>
          <a:custGeom>
            <a:avLst/>
            <a:gdLst/>
            <a:ahLst/>
            <a:cxnLst/>
            <a:rect r="r" b="b" t="t" l="l"/>
            <a:pathLst>
              <a:path h="5137465" w="5425722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73" r="-33463" b="-1373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77909" y="2622427"/>
            <a:ext cx="4957909" cy="3086100"/>
            <a:chOff x="0" y="0"/>
            <a:chExt cx="1305787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67033" y="2904367"/>
            <a:ext cx="4579661" cy="241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603820"/>
            <a:ext cx="16230600" cy="105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301391" y="2567668"/>
            <a:ext cx="4957909" cy="3086100"/>
            <a:chOff x="0" y="0"/>
            <a:chExt cx="1305787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846873" y="6115712"/>
            <a:ext cx="4957909" cy="3086100"/>
            <a:chOff x="0" y="0"/>
            <a:chExt cx="1305787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483218" y="6115712"/>
            <a:ext cx="4957909" cy="3086100"/>
            <a:chOff x="0" y="0"/>
            <a:chExt cx="1305787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05787" cy="812800"/>
            </a:xfrm>
            <a:custGeom>
              <a:avLst/>
              <a:gdLst/>
              <a:ahLst/>
              <a:cxnLst/>
              <a:rect r="r" b="b" t="t" l="l"/>
              <a:pathLst>
                <a:path h="812800" w="1305787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2490515" y="3087733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72342" y="6635777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35997" y="6635777"/>
            <a:ext cx="4579661" cy="194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6667817" y="9898071"/>
            <a:ext cx="15338381" cy="388929"/>
            <a:chOff x="0" y="0"/>
            <a:chExt cx="8041697" cy="20391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041697" cy="203910"/>
            </a:xfrm>
            <a:custGeom>
              <a:avLst/>
              <a:gdLst/>
              <a:ahLst/>
              <a:cxnLst/>
              <a:rect r="r" b="b" t="t" l="l"/>
              <a:pathLst>
                <a:path h="203910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42088" y="-1038438"/>
            <a:ext cx="21738442" cy="11376451"/>
          </a:xfrm>
          <a:custGeom>
            <a:avLst/>
            <a:gdLst/>
            <a:ahLst/>
            <a:cxnLst/>
            <a:rect r="r" b="b" t="t" l="l"/>
            <a:pathLst>
              <a:path h="11376451" w="21738442">
                <a:moveTo>
                  <a:pt x="0" y="0"/>
                </a:moveTo>
                <a:lnTo>
                  <a:pt x="21738443" y="0"/>
                </a:lnTo>
                <a:lnTo>
                  <a:pt x="21738443" y="11376451"/>
                </a:lnTo>
                <a:lnTo>
                  <a:pt x="0" y="11376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857750"/>
            <a:ext cx="18288000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41497" y="371240"/>
            <a:ext cx="11385497" cy="9630035"/>
          </a:xfrm>
          <a:custGeom>
            <a:avLst/>
            <a:gdLst/>
            <a:ahLst/>
            <a:cxnLst/>
            <a:rect r="r" b="b" t="t" l="l"/>
            <a:pathLst>
              <a:path h="9630035" w="11385497">
                <a:moveTo>
                  <a:pt x="0" y="0"/>
                </a:moveTo>
                <a:lnTo>
                  <a:pt x="11385497" y="0"/>
                </a:lnTo>
                <a:lnTo>
                  <a:pt x="11385497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9225" t="0" r="-1764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872117" y="9898071"/>
            <a:ext cx="10178790" cy="1382436"/>
            <a:chOff x="0" y="0"/>
            <a:chExt cx="5336596" cy="7247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36596" cy="724792"/>
            </a:xfrm>
            <a:custGeom>
              <a:avLst/>
              <a:gdLst/>
              <a:ahLst/>
              <a:cxnLst/>
              <a:rect r="r" b="b" t="t" l="l"/>
              <a:pathLst>
                <a:path h="724792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832531" y="0"/>
            <a:ext cx="10178790" cy="371240"/>
            <a:chOff x="0" y="0"/>
            <a:chExt cx="5336596" cy="1946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36596" cy="194636"/>
            </a:xfrm>
            <a:custGeom>
              <a:avLst/>
              <a:gdLst/>
              <a:ahLst/>
              <a:cxnLst/>
              <a:rect r="r" b="b" t="t" l="l"/>
              <a:pathLst>
                <a:path h="194636" w="533659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185620"/>
            <a:ext cx="1784694" cy="1078459"/>
          </a:xfrm>
          <a:custGeom>
            <a:avLst/>
            <a:gdLst/>
            <a:ahLst/>
            <a:cxnLst/>
            <a:rect r="r" b="b" t="t" l="l"/>
            <a:pathLst>
              <a:path h="1078459" w="1784694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144000" y="1383393"/>
            <a:ext cx="9144000" cy="831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02903" y="2674962"/>
            <a:ext cx="7156397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50857" y="382590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02903" y="8039125"/>
            <a:ext cx="7156397" cy="47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02903" y="3825900"/>
            <a:ext cx="6708443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346258" y="0"/>
            <a:ext cx="15338381" cy="371240"/>
            <a:chOff x="0" y="0"/>
            <a:chExt cx="8041697" cy="19463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041697" cy="194636"/>
            </a:xfrm>
            <a:custGeom>
              <a:avLst/>
              <a:gdLst/>
              <a:ahLst/>
              <a:cxnLst/>
              <a:rect r="r" b="b" t="t" l="l"/>
              <a:pathLst>
                <a:path h="194636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061744" y="9898071"/>
            <a:ext cx="15338381" cy="742479"/>
            <a:chOff x="0" y="0"/>
            <a:chExt cx="8041697" cy="38927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041697" cy="389271"/>
            </a:xfrm>
            <a:custGeom>
              <a:avLst/>
              <a:gdLst/>
              <a:ahLst/>
              <a:cxnLst/>
              <a:rect r="r" b="b" t="t" l="l"/>
              <a:pathLst>
                <a:path h="389271" w="8041697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true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anchor="ctr" rtlCol="false" tIns="43887" lIns="43887" bIns="43887" rIns="43887"/>
            <a:lstStyle/>
            <a:p>
              <a:pPr algn="ctr">
                <a:lnSpc>
                  <a:spcPts val="982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DAGDyR1hW3I</dc:identifier>
  <dcterms:modified xsi:type="dcterms:W3CDTF">2011-08-01T06:04:30Z</dcterms:modified>
  <cp:revision>1</cp:revision>
  <dc:title>Presentatie - hbo / Uni</dc:title>
</cp:coreProperties>
</file>