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Interstate 1" charset="1" panose="02000503030000020004"/>
      <p:regular r:id="rId25"/>
    </p:embeddedFont>
    <p:embeddedFont>
      <p:font typeface="Interstate 2" charset="1" panose="02000503020000020004"/>
      <p:regular r:id="rId26"/>
    </p:embeddedFont>
    <p:embeddedFont>
      <p:font typeface="Interstate 3" charset="1" panose="020005060300000200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notesMasters/notesMaster1.xml" Type="http://schemas.openxmlformats.org/officeDocument/2006/relationships/notesMaster"/><Relationship Id="rId28" Target="theme/theme2.xml" Type="http://schemas.openxmlformats.org/officeDocument/2006/relationships/theme"/><Relationship Id="rId29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Slides/notesSlide2.xml" Type="http://schemas.openxmlformats.org/officeDocument/2006/relationships/notesSlide"/><Relationship Id="rId32" Target="notesSlides/notesSlide3.xml" Type="http://schemas.openxmlformats.org/officeDocument/2006/relationships/notesSlide"/><Relationship Id="rId33" Target="notesSlides/notesSlide4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jpeg" Type="http://schemas.openxmlformats.org/officeDocument/2006/relationships/image"/><Relationship Id="rId4" Target="https://youtu.be/4S75hUuTNcI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jpeg" Type="http://schemas.openxmlformats.org/officeDocument/2006/relationships/image"/><Relationship Id="rId4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8682" y="-1431818"/>
            <a:ext cx="13150636" cy="13150636"/>
          </a:xfrm>
          <a:custGeom>
            <a:avLst/>
            <a:gdLst/>
            <a:ahLst/>
            <a:cxnLst/>
            <a:rect r="r" b="b" t="t" l="l"/>
            <a:pathLst>
              <a:path h="13150636" w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540740"/>
          </a:xfrm>
          <a:custGeom>
            <a:avLst/>
            <a:gdLst/>
            <a:ahLst/>
            <a:cxnLst/>
            <a:rect r="r" b="b" t="t" l="l"/>
            <a:pathLst>
              <a:path h="13540740" w="1828800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490902"/>
            <a:ext cx="18288000" cy="162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837418"/>
            <a:ext cx="7571529" cy="5044531"/>
          </a:xfrm>
          <a:custGeom>
            <a:avLst/>
            <a:gdLst/>
            <a:ahLst/>
            <a:cxnLst/>
            <a:rect r="r" b="b" t="t" l="l"/>
            <a:pathLst>
              <a:path h="5044531" w="7571529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" r="0" b="-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8057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3153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9530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5907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88901" y="7659489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2903" y="2778150"/>
            <a:ext cx="6708443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550857" y="2778150"/>
            <a:ext cx="6708443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583101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644728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35652" y="7507469"/>
            <a:ext cx="766604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428106" y="7507469"/>
            <a:ext cx="708660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70762" y="7507469"/>
            <a:ext cx="75088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76562" y="7507469"/>
            <a:ext cx="72294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t="0" r="-3867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t="0" r="-7989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383393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778150"/>
            <a:ext cx="15782646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79783" y="2778150"/>
            <a:ext cx="15779517" cy="573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882925"/>
            <a:ext cx="7113318" cy="5020092"/>
            <a:chOff x="0" y="0"/>
            <a:chExt cx="9484424" cy="66934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84424" cy="6693456"/>
            </a:xfrm>
            <a:custGeom>
              <a:avLst/>
              <a:gdLst/>
              <a:ahLst/>
              <a:cxnLst/>
              <a:rect r="r" b="b" t="t" l="l"/>
              <a:pathLst>
                <a:path h="6693456" w="9484424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0848" r="0" b="-20848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12176" cy="116390"/>
              </a:xfrm>
              <a:custGeom>
                <a:avLst/>
                <a:gdLst/>
                <a:ahLst/>
                <a:cxnLst/>
                <a:rect r="r" b="b" t="t" l="l"/>
                <a:pathLst>
                  <a:path h="116390" w="112176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TextBox 14" id="14"/>
          <p:cNvSpPr txBox="true"/>
          <p:nvPr/>
        </p:nvSpPr>
        <p:spPr>
          <a:xfrm rot="0">
            <a:off x="8346258" y="1359992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02903" y="2778150"/>
            <a:ext cx="7156397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269"/>
            <a:ext cx="9663743" cy="10449539"/>
          </a:xfrm>
          <a:custGeom>
            <a:avLst/>
            <a:gdLst/>
            <a:ahLst/>
            <a:cxnLst/>
            <a:rect r="r" b="b" t="t" l="l"/>
            <a:pathLst>
              <a:path h="10449539" w="9663743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r="0" b="-2106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710840" y="1383393"/>
            <a:ext cx="654846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10840" y="3472543"/>
            <a:ext cx="6548460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talentenjacht, bakwedstrijd, marathon of klassenfeest te organiseren.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bij jou op school.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65800"/>
            <a:ext cx="18288000" cy="12152800"/>
          </a:xfrm>
          <a:custGeom>
            <a:avLst/>
            <a:gdLst/>
            <a:ahLst/>
            <a:cxnLst/>
            <a:rect r="r" b="b" t="t" l="l"/>
            <a:pathLst>
              <a:path h="12152800" w="182880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033165" y="5786447"/>
            <a:ext cx="22354331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44577" y="7107725"/>
            <a:ext cx="9198846" cy="104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67168" y="-1704085"/>
            <a:ext cx="20369518" cy="13695169"/>
          </a:xfrm>
          <a:custGeom>
            <a:avLst/>
            <a:gdLst/>
            <a:ahLst/>
            <a:cxnLst/>
            <a:rect r="r" b="b" t="t" l="l"/>
            <a:pathLst>
              <a:path h="13695169" w="20369518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362700"/>
            <a:ext cx="18288000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383393"/>
            <a:ext cx="8115300" cy="153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472543"/>
            <a:ext cx="8115300" cy="573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Ongeveer 1.500 mensen in Nederland hebben ALS (Amyotrofische Laterale Sclerose) of dezelfde soort ziekten PSMA en PLS. 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80756" y="1264079"/>
            <a:ext cx="5320773" cy="7779954"/>
          </a:xfrm>
          <a:custGeom>
            <a:avLst/>
            <a:gdLst/>
            <a:ahLst/>
            <a:cxnLst/>
            <a:rect r="r" b="b" t="t" l="l"/>
            <a:pathLst>
              <a:path h="7779954" w="5320773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t="0" r="-23109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62291" cy="335649"/>
              </a:xfrm>
              <a:custGeom>
                <a:avLst/>
                <a:gdLst/>
                <a:ahLst/>
                <a:cxnLst/>
                <a:rect r="r" b="b" t="t" l="l"/>
                <a:pathLst>
                  <a:path h="335649" w="2662291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1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089871" y="158300"/>
              <a:ext cx="11455400" cy="120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2110468"/>
            <a:ext cx="8115300" cy="693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055130" y="4129297"/>
            <a:ext cx="293040" cy="256410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055130" y="5501433"/>
            <a:ext cx="293040" cy="256410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55130" y="6872268"/>
            <a:ext cx="293040" cy="256410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55130" y="7817336"/>
            <a:ext cx="293040" cy="256410"/>
            <a:chOff x="0" y="0"/>
            <a:chExt cx="812800" cy="71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636022" y="2574767"/>
            <a:ext cx="5425722" cy="5137465"/>
          </a:xfrm>
          <a:custGeom>
            <a:avLst/>
            <a:gdLst/>
            <a:ahLst/>
            <a:cxnLst/>
            <a:rect r="r" b="b" t="t" l="l"/>
            <a:pathLst>
              <a:path h="5137465" w="5425722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73" r="-33463" b="-1373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77909" y="2622427"/>
            <a:ext cx="4957909" cy="3086100"/>
            <a:chOff x="0" y="0"/>
            <a:chExt cx="130578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67033" y="2904367"/>
            <a:ext cx="4579661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603820"/>
            <a:ext cx="16230600" cy="105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301391" y="2567668"/>
            <a:ext cx="4957909" cy="3086100"/>
            <a:chOff x="0" y="0"/>
            <a:chExt cx="130578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846873" y="6115712"/>
            <a:ext cx="4957909" cy="3086100"/>
            <a:chOff x="0" y="0"/>
            <a:chExt cx="1305787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83218" y="6115712"/>
            <a:ext cx="4957909" cy="3086100"/>
            <a:chOff x="0" y="0"/>
            <a:chExt cx="1305787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90515" y="3087733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72342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35997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2088" y="-1038438"/>
            <a:ext cx="21738442" cy="11376451"/>
          </a:xfrm>
          <a:custGeom>
            <a:avLst/>
            <a:gdLst/>
            <a:ahLst/>
            <a:cxnLst/>
            <a:rect r="r" b="b" t="t" l="l"/>
            <a:pathLst>
              <a:path h="11376451" w="21738442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857750"/>
            <a:ext cx="18288000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41497" y="371240"/>
            <a:ext cx="11385497" cy="9630035"/>
          </a:xfrm>
          <a:custGeom>
            <a:avLst/>
            <a:gdLst/>
            <a:ahLst/>
            <a:cxnLst/>
            <a:rect r="r" b="b" t="t" l="l"/>
            <a:pathLst>
              <a:path h="9630035" w="11385497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t="0" r="-1764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02903" y="2674962"/>
            <a:ext cx="7156397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50857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02903" y="8039125"/>
            <a:ext cx="715639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02903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DAFwXRZZHns</dc:identifier>
  <dcterms:modified xsi:type="dcterms:W3CDTF">2011-08-01T06:04:30Z</dcterms:modified>
  <cp:revision>1</cp:revision>
  <dc:title>Presentatie - MBO jaar 3 &amp; 4</dc:title>
</cp:coreProperties>
</file>